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2"/>
  </p:notesMasterIdLst>
  <p:sldIdLst>
    <p:sldId id="256" r:id="rId2"/>
    <p:sldId id="259" r:id="rId3"/>
    <p:sldId id="260" r:id="rId4"/>
    <p:sldId id="261" r:id="rId5"/>
    <p:sldId id="262" r:id="rId6"/>
    <p:sldId id="281" r:id="rId7"/>
    <p:sldId id="263" r:id="rId8"/>
    <p:sldId id="280" r:id="rId9"/>
    <p:sldId id="265" r:id="rId10"/>
    <p:sldId id="282" r:id="rId11"/>
    <p:sldId id="283" r:id="rId12"/>
    <p:sldId id="264" r:id="rId13"/>
    <p:sldId id="266" r:id="rId14"/>
    <p:sldId id="267" r:id="rId15"/>
    <p:sldId id="268" r:id="rId16"/>
    <p:sldId id="285" r:id="rId17"/>
    <p:sldId id="286" r:id="rId18"/>
    <p:sldId id="269" r:id="rId19"/>
    <p:sldId id="287" r:id="rId20"/>
    <p:sldId id="288" r:id="rId21"/>
    <p:sldId id="270" r:id="rId22"/>
    <p:sldId id="271" r:id="rId23"/>
    <p:sldId id="272" r:id="rId24"/>
    <p:sldId id="273" r:id="rId25"/>
    <p:sldId id="289" r:id="rId26"/>
    <p:sldId id="290" r:id="rId27"/>
    <p:sldId id="274" r:id="rId28"/>
    <p:sldId id="292" r:id="rId29"/>
    <p:sldId id="291" r:id="rId30"/>
    <p:sldId id="293" r:id="rId31"/>
    <p:sldId id="275" r:id="rId32"/>
    <p:sldId id="276" r:id="rId33"/>
    <p:sldId id="277" r:id="rId34"/>
    <p:sldId id="294" r:id="rId35"/>
    <p:sldId id="278" r:id="rId36"/>
    <p:sldId id="295" r:id="rId37"/>
    <p:sldId id="296" r:id="rId38"/>
    <p:sldId id="279" r:id="rId39"/>
    <p:sldId id="298" r:id="rId40"/>
    <p:sldId id="297" r:id="rId4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3837" autoAdjust="0"/>
  </p:normalViewPr>
  <p:slideViewPr>
    <p:cSldViewPr snapToGrid="0">
      <p:cViewPr varScale="1">
        <p:scale>
          <a:sx n="67" d="100"/>
          <a:sy n="67" d="100"/>
        </p:scale>
        <p:origin x="85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I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A3DDD94-2E2B-4D8B-BA79-02039F38954B}" type="datetimeFigureOut">
              <a:rPr lang="en-IE" smtClean="0"/>
              <a:t>08/03/2021</a:t>
            </a:fld>
            <a:endParaRPr lang="en-I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I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I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ACE6F1-2043-464E-AF70-998ABCDACDF0}" type="slidenum">
              <a:rPr lang="en-IE" smtClean="0"/>
              <a:t>‹#›</a:t>
            </a:fld>
            <a:endParaRPr lang="en-IE"/>
          </a:p>
        </p:txBody>
      </p:sp>
    </p:spTree>
    <p:extLst>
      <p:ext uri="{BB962C8B-B14F-4D97-AF65-F5344CB8AC3E}">
        <p14:creationId xmlns:p14="http://schemas.microsoft.com/office/powerpoint/2010/main" val="30276532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BDACCD-30CD-42B7-A42E-85EC956392C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IE"/>
          </a:p>
        </p:txBody>
      </p:sp>
      <p:sp>
        <p:nvSpPr>
          <p:cNvPr id="3" name="Subtitle 2">
            <a:extLst>
              <a:ext uri="{FF2B5EF4-FFF2-40B4-BE49-F238E27FC236}">
                <a16:creationId xmlns:a16="http://schemas.microsoft.com/office/drawing/2014/main" id="{93CE7305-1005-48FA-A7A2-67B972F1608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IE"/>
          </a:p>
        </p:txBody>
      </p:sp>
      <p:sp>
        <p:nvSpPr>
          <p:cNvPr id="4" name="Date Placeholder 3">
            <a:extLst>
              <a:ext uri="{FF2B5EF4-FFF2-40B4-BE49-F238E27FC236}">
                <a16:creationId xmlns:a16="http://schemas.microsoft.com/office/drawing/2014/main" id="{6B32208D-AE55-49E3-8328-13E9F64A8EE5}"/>
              </a:ext>
            </a:extLst>
          </p:cNvPr>
          <p:cNvSpPr>
            <a:spLocks noGrp="1"/>
          </p:cNvSpPr>
          <p:nvPr>
            <p:ph type="dt" sz="half" idx="10"/>
          </p:nvPr>
        </p:nvSpPr>
        <p:spPr/>
        <p:txBody>
          <a:bodyPr/>
          <a:lstStyle/>
          <a:p>
            <a:fld id="{08E233D5-0E08-4B2A-8AB6-227BE2A8CDC1}" type="datetimeFigureOut">
              <a:rPr lang="en-IE" smtClean="0"/>
              <a:t>08/03/2021</a:t>
            </a:fld>
            <a:endParaRPr lang="en-IE"/>
          </a:p>
        </p:txBody>
      </p:sp>
      <p:sp>
        <p:nvSpPr>
          <p:cNvPr id="5" name="Footer Placeholder 4">
            <a:extLst>
              <a:ext uri="{FF2B5EF4-FFF2-40B4-BE49-F238E27FC236}">
                <a16:creationId xmlns:a16="http://schemas.microsoft.com/office/drawing/2014/main" id="{E0FB7C67-4AC2-44D7-ABCA-20619EE2E9D7}"/>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6BED21A6-4417-49E9-8AD7-F2496F1B90D9}"/>
              </a:ext>
            </a:extLst>
          </p:cNvPr>
          <p:cNvSpPr>
            <a:spLocks noGrp="1"/>
          </p:cNvSpPr>
          <p:nvPr>
            <p:ph type="sldNum" sz="quarter" idx="12"/>
          </p:nvPr>
        </p:nvSpPr>
        <p:spPr/>
        <p:txBody>
          <a:bodyPr/>
          <a:lstStyle/>
          <a:p>
            <a:fld id="{3ABB530C-6EDB-4317-83D8-F172A6679E7E}" type="slidenum">
              <a:rPr lang="en-IE" smtClean="0"/>
              <a:t>‹#›</a:t>
            </a:fld>
            <a:endParaRPr lang="en-IE"/>
          </a:p>
        </p:txBody>
      </p:sp>
    </p:spTree>
    <p:extLst>
      <p:ext uri="{BB962C8B-B14F-4D97-AF65-F5344CB8AC3E}">
        <p14:creationId xmlns:p14="http://schemas.microsoft.com/office/powerpoint/2010/main" val="29721181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F19DBB-BA7E-4ADC-9932-FECA29B61B4F}"/>
              </a:ext>
            </a:extLst>
          </p:cNvPr>
          <p:cNvSpPr>
            <a:spLocks noGrp="1"/>
          </p:cNvSpPr>
          <p:nvPr>
            <p:ph type="title"/>
          </p:nvPr>
        </p:nvSpPr>
        <p:spPr/>
        <p:txBody>
          <a:bodyPr/>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4524D0DD-1DE5-48E8-A24D-3D79984EF1E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2E73E526-FBAC-4E99-9B43-4BDC57D4C056}"/>
              </a:ext>
            </a:extLst>
          </p:cNvPr>
          <p:cNvSpPr>
            <a:spLocks noGrp="1"/>
          </p:cNvSpPr>
          <p:nvPr>
            <p:ph type="dt" sz="half" idx="10"/>
          </p:nvPr>
        </p:nvSpPr>
        <p:spPr/>
        <p:txBody>
          <a:bodyPr/>
          <a:lstStyle/>
          <a:p>
            <a:fld id="{08E233D5-0E08-4B2A-8AB6-227BE2A8CDC1}" type="datetimeFigureOut">
              <a:rPr lang="en-IE" smtClean="0"/>
              <a:t>08/03/2021</a:t>
            </a:fld>
            <a:endParaRPr lang="en-IE"/>
          </a:p>
        </p:txBody>
      </p:sp>
      <p:sp>
        <p:nvSpPr>
          <p:cNvPr id="5" name="Footer Placeholder 4">
            <a:extLst>
              <a:ext uri="{FF2B5EF4-FFF2-40B4-BE49-F238E27FC236}">
                <a16:creationId xmlns:a16="http://schemas.microsoft.com/office/drawing/2014/main" id="{00FCDF94-E071-42F0-A6B1-B0E0089ED732}"/>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C0F9034-5EC4-4719-BD35-FAD1666B2975}"/>
              </a:ext>
            </a:extLst>
          </p:cNvPr>
          <p:cNvSpPr>
            <a:spLocks noGrp="1"/>
          </p:cNvSpPr>
          <p:nvPr>
            <p:ph type="sldNum" sz="quarter" idx="12"/>
          </p:nvPr>
        </p:nvSpPr>
        <p:spPr/>
        <p:txBody>
          <a:bodyPr/>
          <a:lstStyle/>
          <a:p>
            <a:fld id="{3ABB530C-6EDB-4317-83D8-F172A6679E7E}" type="slidenum">
              <a:rPr lang="en-IE" smtClean="0"/>
              <a:t>‹#›</a:t>
            </a:fld>
            <a:endParaRPr lang="en-IE"/>
          </a:p>
        </p:txBody>
      </p:sp>
    </p:spTree>
    <p:extLst>
      <p:ext uri="{BB962C8B-B14F-4D97-AF65-F5344CB8AC3E}">
        <p14:creationId xmlns:p14="http://schemas.microsoft.com/office/powerpoint/2010/main" val="42579379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B5F7FF-4217-4FA1-A4B7-1AA38FB2EAE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IE"/>
          </a:p>
        </p:txBody>
      </p:sp>
      <p:sp>
        <p:nvSpPr>
          <p:cNvPr id="3" name="Vertical Text Placeholder 2">
            <a:extLst>
              <a:ext uri="{FF2B5EF4-FFF2-40B4-BE49-F238E27FC236}">
                <a16:creationId xmlns:a16="http://schemas.microsoft.com/office/drawing/2014/main" id="{061496C5-AF7C-4EC1-BF81-3C76BB0DA37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55FDB0EC-97A0-4FF7-9A22-548604DE80DD}"/>
              </a:ext>
            </a:extLst>
          </p:cNvPr>
          <p:cNvSpPr>
            <a:spLocks noGrp="1"/>
          </p:cNvSpPr>
          <p:nvPr>
            <p:ph type="dt" sz="half" idx="10"/>
          </p:nvPr>
        </p:nvSpPr>
        <p:spPr/>
        <p:txBody>
          <a:bodyPr/>
          <a:lstStyle/>
          <a:p>
            <a:fld id="{08E233D5-0E08-4B2A-8AB6-227BE2A8CDC1}" type="datetimeFigureOut">
              <a:rPr lang="en-IE" smtClean="0"/>
              <a:t>08/03/2021</a:t>
            </a:fld>
            <a:endParaRPr lang="en-IE"/>
          </a:p>
        </p:txBody>
      </p:sp>
      <p:sp>
        <p:nvSpPr>
          <p:cNvPr id="5" name="Footer Placeholder 4">
            <a:extLst>
              <a:ext uri="{FF2B5EF4-FFF2-40B4-BE49-F238E27FC236}">
                <a16:creationId xmlns:a16="http://schemas.microsoft.com/office/drawing/2014/main" id="{535CE32B-8070-43E4-B3B9-D778E85DDDB5}"/>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2BBE3B33-A124-41F2-856F-55367A8BFE83}"/>
              </a:ext>
            </a:extLst>
          </p:cNvPr>
          <p:cNvSpPr>
            <a:spLocks noGrp="1"/>
          </p:cNvSpPr>
          <p:nvPr>
            <p:ph type="sldNum" sz="quarter" idx="12"/>
          </p:nvPr>
        </p:nvSpPr>
        <p:spPr/>
        <p:txBody>
          <a:bodyPr/>
          <a:lstStyle/>
          <a:p>
            <a:fld id="{3ABB530C-6EDB-4317-83D8-F172A6679E7E}" type="slidenum">
              <a:rPr lang="en-IE" smtClean="0"/>
              <a:t>‹#›</a:t>
            </a:fld>
            <a:endParaRPr lang="en-IE"/>
          </a:p>
        </p:txBody>
      </p:sp>
    </p:spTree>
    <p:extLst>
      <p:ext uri="{BB962C8B-B14F-4D97-AF65-F5344CB8AC3E}">
        <p14:creationId xmlns:p14="http://schemas.microsoft.com/office/powerpoint/2010/main" val="17133652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9CA41-A7F7-4969-B71A-584B7FF71BAB}"/>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4057AAD4-1DDB-4D8F-8840-05B23A5BDFA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95FEFAE5-9AF9-426F-8E67-78C38E2927CA}"/>
              </a:ext>
            </a:extLst>
          </p:cNvPr>
          <p:cNvSpPr>
            <a:spLocks noGrp="1"/>
          </p:cNvSpPr>
          <p:nvPr>
            <p:ph type="dt" sz="half" idx="10"/>
          </p:nvPr>
        </p:nvSpPr>
        <p:spPr/>
        <p:txBody>
          <a:bodyPr/>
          <a:lstStyle/>
          <a:p>
            <a:fld id="{08E233D5-0E08-4B2A-8AB6-227BE2A8CDC1}" type="datetimeFigureOut">
              <a:rPr lang="en-IE" smtClean="0"/>
              <a:t>08/03/2021</a:t>
            </a:fld>
            <a:endParaRPr lang="en-IE"/>
          </a:p>
        </p:txBody>
      </p:sp>
      <p:sp>
        <p:nvSpPr>
          <p:cNvPr id="5" name="Footer Placeholder 4">
            <a:extLst>
              <a:ext uri="{FF2B5EF4-FFF2-40B4-BE49-F238E27FC236}">
                <a16:creationId xmlns:a16="http://schemas.microsoft.com/office/drawing/2014/main" id="{8775C2A7-A02B-4B99-B618-86C472349B18}"/>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05866D1E-48E0-4E09-AC88-A15C5D79D68D}"/>
              </a:ext>
            </a:extLst>
          </p:cNvPr>
          <p:cNvSpPr>
            <a:spLocks noGrp="1"/>
          </p:cNvSpPr>
          <p:nvPr>
            <p:ph type="sldNum" sz="quarter" idx="12"/>
          </p:nvPr>
        </p:nvSpPr>
        <p:spPr/>
        <p:txBody>
          <a:bodyPr/>
          <a:lstStyle/>
          <a:p>
            <a:fld id="{3ABB530C-6EDB-4317-83D8-F172A6679E7E}" type="slidenum">
              <a:rPr lang="en-IE" smtClean="0"/>
              <a:t>‹#›</a:t>
            </a:fld>
            <a:endParaRPr lang="en-IE"/>
          </a:p>
        </p:txBody>
      </p:sp>
    </p:spTree>
    <p:extLst>
      <p:ext uri="{BB962C8B-B14F-4D97-AF65-F5344CB8AC3E}">
        <p14:creationId xmlns:p14="http://schemas.microsoft.com/office/powerpoint/2010/main" val="707540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27E9E2-1714-4011-BA4E-E4E0E33353C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IE"/>
          </a:p>
        </p:txBody>
      </p:sp>
      <p:sp>
        <p:nvSpPr>
          <p:cNvPr id="3" name="Text Placeholder 2">
            <a:extLst>
              <a:ext uri="{FF2B5EF4-FFF2-40B4-BE49-F238E27FC236}">
                <a16:creationId xmlns:a16="http://schemas.microsoft.com/office/drawing/2014/main" id="{47E5095D-9BF1-4C74-97CA-BBEA6720F02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E3B98FE-D103-403F-8BD7-8C23DA24DF69}"/>
              </a:ext>
            </a:extLst>
          </p:cNvPr>
          <p:cNvSpPr>
            <a:spLocks noGrp="1"/>
          </p:cNvSpPr>
          <p:nvPr>
            <p:ph type="dt" sz="half" idx="10"/>
          </p:nvPr>
        </p:nvSpPr>
        <p:spPr/>
        <p:txBody>
          <a:bodyPr/>
          <a:lstStyle/>
          <a:p>
            <a:fld id="{08E233D5-0E08-4B2A-8AB6-227BE2A8CDC1}" type="datetimeFigureOut">
              <a:rPr lang="en-IE" smtClean="0"/>
              <a:t>08/03/2021</a:t>
            </a:fld>
            <a:endParaRPr lang="en-IE"/>
          </a:p>
        </p:txBody>
      </p:sp>
      <p:sp>
        <p:nvSpPr>
          <p:cNvPr id="5" name="Footer Placeholder 4">
            <a:extLst>
              <a:ext uri="{FF2B5EF4-FFF2-40B4-BE49-F238E27FC236}">
                <a16:creationId xmlns:a16="http://schemas.microsoft.com/office/drawing/2014/main" id="{C6B3DB1B-8FF3-4E2E-BE64-C5E06AF84570}"/>
              </a:ext>
            </a:extLst>
          </p:cNvPr>
          <p:cNvSpPr>
            <a:spLocks noGrp="1"/>
          </p:cNvSpPr>
          <p:nvPr>
            <p:ph type="ftr" sz="quarter" idx="11"/>
          </p:nvPr>
        </p:nvSpPr>
        <p:spPr/>
        <p:txBody>
          <a:bodyPr/>
          <a:lstStyle/>
          <a:p>
            <a:endParaRPr lang="en-IE"/>
          </a:p>
        </p:txBody>
      </p:sp>
      <p:sp>
        <p:nvSpPr>
          <p:cNvPr id="6" name="Slide Number Placeholder 5">
            <a:extLst>
              <a:ext uri="{FF2B5EF4-FFF2-40B4-BE49-F238E27FC236}">
                <a16:creationId xmlns:a16="http://schemas.microsoft.com/office/drawing/2014/main" id="{786A5EB6-E5F4-4074-8A99-BE237CE0C858}"/>
              </a:ext>
            </a:extLst>
          </p:cNvPr>
          <p:cNvSpPr>
            <a:spLocks noGrp="1"/>
          </p:cNvSpPr>
          <p:nvPr>
            <p:ph type="sldNum" sz="quarter" idx="12"/>
          </p:nvPr>
        </p:nvSpPr>
        <p:spPr/>
        <p:txBody>
          <a:bodyPr/>
          <a:lstStyle/>
          <a:p>
            <a:fld id="{3ABB530C-6EDB-4317-83D8-F172A6679E7E}" type="slidenum">
              <a:rPr lang="en-IE" smtClean="0"/>
              <a:t>‹#›</a:t>
            </a:fld>
            <a:endParaRPr lang="en-IE"/>
          </a:p>
        </p:txBody>
      </p:sp>
    </p:spTree>
    <p:extLst>
      <p:ext uri="{BB962C8B-B14F-4D97-AF65-F5344CB8AC3E}">
        <p14:creationId xmlns:p14="http://schemas.microsoft.com/office/powerpoint/2010/main" val="18247202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4AAB89-E6D9-4FCC-8B29-9860DF858F52}"/>
              </a:ext>
            </a:extLst>
          </p:cNvPr>
          <p:cNvSpPr>
            <a:spLocks noGrp="1"/>
          </p:cNvSpPr>
          <p:nvPr>
            <p:ph type="title"/>
          </p:nvPr>
        </p:nvSpPr>
        <p:spPr/>
        <p:txBody>
          <a:bodyPr/>
          <a:lstStyle/>
          <a:p>
            <a:r>
              <a:rPr lang="en-US"/>
              <a:t>Click to edit Master title style</a:t>
            </a:r>
            <a:endParaRPr lang="en-IE"/>
          </a:p>
        </p:txBody>
      </p:sp>
      <p:sp>
        <p:nvSpPr>
          <p:cNvPr id="3" name="Content Placeholder 2">
            <a:extLst>
              <a:ext uri="{FF2B5EF4-FFF2-40B4-BE49-F238E27FC236}">
                <a16:creationId xmlns:a16="http://schemas.microsoft.com/office/drawing/2014/main" id="{B7482462-1896-462B-B21F-4FAFD825531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Content Placeholder 3">
            <a:extLst>
              <a:ext uri="{FF2B5EF4-FFF2-40B4-BE49-F238E27FC236}">
                <a16:creationId xmlns:a16="http://schemas.microsoft.com/office/drawing/2014/main" id="{9819E636-A0AD-4835-82E7-373EBD78F48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Date Placeholder 4">
            <a:extLst>
              <a:ext uri="{FF2B5EF4-FFF2-40B4-BE49-F238E27FC236}">
                <a16:creationId xmlns:a16="http://schemas.microsoft.com/office/drawing/2014/main" id="{A1AECE21-6EC2-4A37-8A94-D8BBE0CA6D41}"/>
              </a:ext>
            </a:extLst>
          </p:cNvPr>
          <p:cNvSpPr>
            <a:spLocks noGrp="1"/>
          </p:cNvSpPr>
          <p:nvPr>
            <p:ph type="dt" sz="half" idx="10"/>
          </p:nvPr>
        </p:nvSpPr>
        <p:spPr/>
        <p:txBody>
          <a:bodyPr/>
          <a:lstStyle/>
          <a:p>
            <a:fld id="{08E233D5-0E08-4B2A-8AB6-227BE2A8CDC1}" type="datetimeFigureOut">
              <a:rPr lang="en-IE" smtClean="0"/>
              <a:t>08/03/2021</a:t>
            </a:fld>
            <a:endParaRPr lang="en-IE"/>
          </a:p>
        </p:txBody>
      </p:sp>
      <p:sp>
        <p:nvSpPr>
          <p:cNvPr id="6" name="Footer Placeholder 5">
            <a:extLst>
              <a:ext uri="{FF2B5EF4-FFF2-40B4-BE49-F238E27FC236}">
                <a16:creationId xmlns:a16="http://schemas.microsoft.com/office/drawing/2014/main" id="{CC14AE94-9C08-4B07-9A7C-07BE9DDF979E}"/>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38045867-77C3-4896-B9D3-29BB3E53F9E0}"/>
              </a:ext>
            </a:extLst>
          </p:cNvPr>
          <p:cNvSpPr>
            <a:spLocks noGrp="1"/>
          </p:cNvSpPr>
          <p:nvPr>
            <p:ph type="sldNum" sz="quarter" idx="12"/>
          </p:nvPr>
        </p:nvSpPr>
        <p:spPr/>
        <p:txBody>
          <a:bodyPr/>
          <a:lstStyle/>
          <a:p>
            <a:fld id="{3ABB530C-6EDB-4317-83D8-F172A6679E7E}" type="slidenum">
              <a:rPr lang="en-IE" smtClean="0"/>
              <a:t>‹#›</a:t>
            </a:fld>
            <a:endParaRPr lang="en-IE"/>
          </a:p>
        </p:txBody>
      </p:sp>
    </p:spTree>
    <p:extLst>
      <p:ext uri="{BB962C8B-B14F-4D97-AF65-F5344CB8AC3E}">
        <p14:creationId xmlns:p14="http://schemas.microsoft.com/office/powerpoint/2010/main" val="15250113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DE6972-FD42-4982-ADD9-3A0E7329D431}"/>
              </a:ext>
            </a:extLst>
          </p:cNvPr>
          <p:cNvSpPr>
            <a:spLocks noGrp="1"/>
          </p:cNvSpPr>
          <p:nvPr>
            <p:ph type="title"/>
          </p:nvPr>
        </p:nvSpPr>
        <p:spPr>
          <a:xfrm>
            <a:off x="839788" y="365125"/>
            <a:ext cx="10515600" cy="1325563"/>
          </a:xfrm>
        </p:spPr>
        <p:txBody>
          <a:bodyPr/>
          <a:lstStyle/>
          <a:p>
            <a:r>
              <a:rPr lang="en-US"/>
              <a:t>Click to edit Master title style</a:t>
            </a:r>
            <a:endParaRPr lang="en-IE"/>
          </a:p>
        </p:txBody>
      </p:sp>
      <p:sp>
        <p:nvSpPr>
          <p:cNvPr id="3" name="Text Placeholder 2">
            <a:extLst>
              <a:ext uri="{FF2B5EF4-FFF2-40B4-BE49-F238E27FC236}">
                <a16:creationId xmlns:a16="http://schemas.microsoft.com/office/drawing/2014/main" id="{DBC53FC8-97A6-45DF-A04A-3B620AE1CFF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3B8B5D0-7354-4975-87BD-8B67B7D0CAC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5" name="Text Placeholder 4">
            <a:extLst>
              <a:ext uri="{FF2B5EF4-FFF2-40B4-BE49-F238E27FC236}">
                <a16:creationId xmlns:a16="http://schemas.microsoft.com/office/drawing/2014/main" id="{AC83851B-B750-47EE-9B4B-2DD0319DC9D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BA2DB5D-A439-4348-892D-5181A27CDDE3}"/>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7" name="Date Placeholder 6">
            <a:extLst>
              <a:ext uri="{FF2B5EF4-FFF2-40B4-BE49-F238E27FC236}">
                <a16:creationId xmlns:a16="http://schemas.microsoft.com/office/drawing/2014/main" id="{0F74926C-9705-4143-BC22-73D7543BBAED}"/>
              </a:ext>
            </a:extLst>
          </p:cNvPr>
          <p:cNvSpPr>
            <a:spLocks noGrp="1"/>
          </p:cNvSpPr>
          <p:nvPr>
            <p:ph type="dt" sz="half" idx="10"/>
          </p:nvPr>
        </p:nvSpPr>
        <p:spPr/>
        <p:txBody>
          <a:bodyPr/>
          <a:lstStyle/>
          <a:p>
            <a:fld id="{08E233D5-0E08-4B2A-8AB6-227BE2A8CDC1}" type="datetimeFigureOut">
              <a:rPr lang="en-IE" smtClean="0"/>
              <a:t>08/03/2021</a:t>
            </a:fld>
            <a:endParaRPr lang="en-IE"/>
          </a:p>
        </p:txBody>
      </p:sp>
      <p:sp>
        <p:nvSpPr>
          <p:cNvPr id="8" name="Footer Placeholder 7">
            <a:extLst>
              <a:ext uri="{FF2B5EF4-FFF2-40B4-BE49-F238E27FC236}">
                <a16:creationId xmlns:a16="http://schemas.microsoft.com/office/drawing/2014/main" id="{AEF509C5-91EE-4864-8F8A-86E13B6F9134}"/>
              </a:ext>
            </a:extLst>
          </p:cNvPr>
          <p:cNvSpPr>
            <a:spLocks noGrp="1"/>
          </p:cNvSpPr>
          <p:nvPr>
            <p:ph type="ftr" sz="quarter" idx="11"/>
          </p:nvPr>
        </p:nvSpPr>
        <p:spPr/>
        <p:txBody>
          <a:bodyPr/>
          <a:lstStyle/>
          <a:p>
            <a:endParaRPr lang="en-IE"/>
          </a:p>
        </p:txBody>
      </p:sp>
      <p:sp>
        <p:nvSpPr>
          <p:cNvPr id="9" name="Slide Number Placeholder 8">
            <a:extLst>
              <a:ext uri="{FF2B5EF4-FFF2-40B4-BE49-F238E27FC236}">
                <a16:creationId xmlns:a16="http://schemas.microsoft.com/office/drawing/2014/main" id="{7CE1D542-0C09-4AE9-9587-1046B136DF06}"/>
              </a:ext>
            </a:extLst>
          </p:cNvPr>
          <p:cNvSpPr>
            <a:spLocks noGrp="1"/>
          </p:cNvSpPr>
          <p:nvPr>
            <p:ph type="sldNum" sz="quarter" idx="12"/>
          </p:nvPr>
        </p:nvSpPr>
        <p:spPr/>
        <p:txBody>
          <a:bodyPr/>
          <a:lstStyle/>
          <a:p>
            <a:fld id="{3ABB530C-6EDB-4317-83D8-F172A6679E7E}" type="slidenum">
              <a:rPr lang="en-IE" smtClean="0"/>
              <a:t>‹#›</a:t>
            </a:fld>
            <a:endParaRPr lang="en-IE"/>
          </a:p>
        </p:txBody>
      </p:sp>
    </p:spTree>
    <p:extLst>
      <p:ext uri="{BB962C8B-B14F-4D97-AF65-F5344CB8AC3E}">
        <p14:creationId xmlns:p14="http://schemas.microsoft.com/office/powerpoint/2010/main" val="36896847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E4C038-7463-49F4-95B7-80947320F01C}"/>
              </a:ext>
            </a:extLst>
          </p:cNvPr>
          <p:cNvSpPr>
            <a:spLocks noGrp="1"/>
          </p:cNvSpPr>
          <p:nvPr>
            <p:ph type="title"/>
          </p:nvPr>
        </p:nvSpPr>
        <p:spPr/>
        <p:txBody>
          <a:bodyPr/>
          <a:lstStyle/>
          <a:p>
            <a:r>
              <a:rPr lang="en-US"/>
              <a:t>Click to edit Master title style</a:t>
            </a:r>
            <a:endParaRPr lang="en-IE"/>
          </a:p>
        </p:txBody>
      </p:sp>
      <p:sp>
        <p:nvSpPr>
          <p:cNvPr id="3" name="Date Placeholder 2">
            <a:extLst>
              <a:ext uri="{FF2B5EF4-FFF2-40B4-BE49-F238E27FC236}">
                <a16:creationId xmlns:a16="http://schemas.microsoft.com/office/drawing/2014/main" id="{EF8BA4EB-010D-4F07-85E6-CD141F161681}"/>
              </a:ext>
            </a:extLst>
          </p:cNvPr>
          <p:cNvSpPr>
            <a:spLocks noGrp="1"/>
          </p:cNvSpPr>
          <p:nvPr>
            <p:ph type="dt" sz="half" idx="10"/>
          </p:nvPr>
        </p:nvSpPr>
        <p:spPr/>
        <p:txBody>
          <a:bodyPr/>
          <a:lstStyle/>
          <a:p>
            <a:fld id="{08E233D5-0E08-4B2A-8AB6-227BE2A8CDC1}" type="datetimeFigureOut">
              <a:rPr lang="en-IE" smtClean="0"/>
              <a:t>08/03/2021</a:t>
            </a:fld>
            <a:endParaRPr lang="en-IE"/>
          </a:p>
        </p:txBody>
      </p:sp>
      <p:sp>
        <p:nvSpPr>
          <p:cNvPr id="4" name="Footer Placeholder 3">
            <a:extLst>
              <a:ext uri="{FF2B5EF4-FFF2-40B4-BE49-F238E27FC236}">
                <a16:creationId xmlns:a16="http://schemas.microsoft.com/office/drawing/2014/main" id="{C23D3064-A79D-4750-8BD6-EA6DA6752256}"/>
              </a:ext>
            </a:extLst>
          </p:cNvPr>
          <p:cNvSpPr>
            <a:spLocks noGrp="1"/>
          </p:cNvSpPr>
          <p:nvPr>
            <p:ph type="ftr" sz="quarter" idx="11"/>
          </p:nvPr>
        </p:nvSpPr>
        <p:spPr/>
        <p:txBody>
          <a:bodyPr/>
          <a:lstStyle/>
          <a:p>
            <a:endParaRPr lang="en-IE"/>
          </a:p>
        </p:txBody>
      </p:sp>
      <p:sp>
        <p:nvSpPr>
          <p:cNvPr id="5" name="Slide Number Placeholder 4">
            <a:extLst>
              <a:ext uri="{FF2B5EF4-FFF2-40B4-BE49-F238E27FC236}">
                <a16:creationId xmlns:a16="http://schemas.microsoft.com/office/drawing/2014/main" id="{B99339C5-18A2-43DA-81AE-D5ECCE295541}"/>
              </a:ext>
            </a:extLst>
          </p:cNvPr>
          <p:cNvSpPr>
            <a:spLocks noGrp="1"/>
          </p:cNvSpPr>
          <p:nvPr>
            <p:ph type="sldNum" sz="quarter" idx="12"/>
          </p:nvPr>
        </p:nvSpPr>
        <p:spPr/>
        <p:txBody>
          <a:bodyPr/>
          <a:lstStyle/>
          <a:p>
            <a:fld id="{3ABB530C-6EDB-4317-83D8-F172A6679E7E}" type="slidenum">
              <a:rPr lang="en-IE" smtClean="0"/>
              <a:t>‹#›</a:t>
            </a:fld>
            <a:endParaRPr lang="en-IE"/>
          </a:p>
        </p:txBody>
      </p:sp>
    </p:spTree>
    <p:extLst>
      <p:ext uri="{BB962C8B-B14F-4D97-AF65-F5344CB8AC3E}">
        <p14:creationId xmlns:p14="http://schemas.microsoft.com/office/powerpoint/2010/main" val="27144077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A041162-B155-4E88-892A-516939386D05}"/>
              </a:ext>
            </a:extLst>
          </p:cNvPr>
          <p:cNvSpPr>
            <a:spLocks noGrp="1"/>
          </p:cNvSpPr>
          <p:nvPr>
            <p:ph type="dt" sz="half" idx="10"/>
          </p:nvPr>
        </p:nvSpPr>
        <p:spPr/>
        <p:txBody>
          <a:bodyPr/>
          <a:lstStyle/>
          <a:p>
            <a:fld id="{08E233D5-0E08-4B2A-8AB6-227BE2A8CDC1}" type="datetimeFigureOut">
              <a:rPr lang="en-IE" smtClean="0"/>
              <a:t>08/03/2021</a:t>
            </a:fld>
            <a:endParaRPr lang="en-IE"/>
          </a:p>
        </p:txBody>
      </p:sp>
      <p:sp>
        <p:nvSpPr>
          <p:cNvPr id="3" name="Footer Placeholder 2">
            <a:extLst>
              <a:ext uri="{FF2B5EF4-FFF2-40B4-BE49-F238E27FC236}">
                <a16:creationId xmlns:a16="http://schemas.microsoft.com/office/drawing/2014/main" id="{B59B6B1D-584C-4353-87EF-ACE238C75A5F}"/>
              </a:ext>
            </a:extLst>
          </p:cNvPr>
          <p:cNvSpPr>
            <a:spLocks noGrp="1"/>
          </p:cNvSpPr>
          <p:nvPr>
            <p:ph type="ftr" sz="quarter" idx="11"/>
          </p:nvPr>
        </p:nvSpPr>
        <p:spPr/>
        <p:txBody>
          <a:bodyPr/>
          <a:lstStyle/>
          <a:p>
            <a:endParaRPr lang="en-IE"/>
          </a:p>
        </p:txBody>
      </p:sp>
      <p:sp>
        <p:nvSpPr>
          <p:cNvPr id="4" name="Slide Number Placeholder 3">
            <a:extLst>
              <a:ext uri="{FF2B5EF4-FFF2-40B4-BE49-F238E27FC236}">
                <a16:creationId xmlns:a16="http://schemas.microsoft.com/office/drawing/2014/main" id="{99516C83-2E35-4E1D-A262-484C3BAD201F}"/>
              </a:ext>
            </a:extLst>
          </p:cNvPr>
          <p:cNvSpPr>
            <a:spLocks noGrp="1"/>
          </p:cNvSpPr>
          <p:nvPr>
            <p:ph type="sldNum" sz="quarter" idx="12"/>
          </p:nvPr>
        </p:nvSpPr>
        <p:spPr/>
        <p:txBody>
          <a:bodyPr/>
          <a:lstStyle/>
          <a:p>
            <a:fld id="{3ABB530C-6EDB-4317-83D8-F172A6679E7E}" type="slidenum">
              <a:rPr lang="en-IE" smtClean="0"/>
              <a:t>‹#›</a:t>
            </a:fld>
            <a:endParaRPr lang="en-IE"/>
          </a:p>
        </p:txBody>
      </p:sp>
    </p:spTree>
    <p:extLst>
      <p:ext uri="{BB962C8B-B14F-4D97-AF65-F5344CB8AC3E}">
        <p14:creationId xmlns:p14="http://schemas.microsoft.com/office/powerpoint/2010/main" val="42196855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6AEED-20CF-4982-80AF-2A263E96494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Content Placeholder 2">
            <a:extLst>
              <a:ext uri="{FF2B5EF4-FFF2-40B4-BE49-F238E27FC236}">
                <a16:creationId xmlns:a16="http://schemas.microsoft.com/office/drawing/2014/main" id="{7321639C-403A-4A60-80EE-06D64626E18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Text Placeholder 3">
            <a:extLst>
              <a:ext uri="{FF2B5EF4-FFF2-40B4-BE49-F238E27FC236}">
                <a16:creationId xmlns:a16="http://schemas.microsoft.com/office/drawing/2014/main" id="{3D0349E5-4A15-4EC7-AA84-783B72778F9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108AB19-1C7E-403D-831C-78FE3F008A44}"/>
              </a:ext>
            </a:extLst>
          </p:cNvPr>
          <p:cNvSpPr>
            <a:spLocks noGrp="1"/>
          </p:cNvSpPr>
          <p:nvPr>
            <p:ph type="dt" sz="half" idx="10"/>
          </p:nvPr>
        </p:nvSpPr>
        <p:spPr/>
        <p:txBody>
          <a:bodyPr/>
          <a:lstStyle/>
          <a:p>
            <a:fld id="{08E233D5-0E08-4B2A-8AB6-227BE2A8CDC1}" type="datetimeFigureOut">
              <a:rPr lang="en-IE" smtClean="0"/>
              <a:t>08/03/2021</a:t>
            </a:fld>
            <a:endParaRPr lang="en-IE"/>
          </a:p>
        </p:txBody>
      </p:sp>
      <p:sp>
        <p:nvSpPr>
          <p:cNvPr id="6" name="Footer Placeholder 5">
            <a:extLst>
              <a:ext uri="{FF2B5EF4-FFF2-40B4-BE49-F238E27FC236}">
                <a16:creationId xmlns:a16="http://schemas.microsoft.com/office/drawing/2014/main" id="{B7512340-F29D-4AB7-B84E-D2F44EF29165}"/>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6C4D65A0-5511-4580-8A17-23A9EDCEE5C4}"/>
              </a:ext>
            </a:extLst>
          </p:cNvPr>
          <p:cNvSpPr>
            <a:spLocks noGrp="1"/>
          </p:cNvSpPr>
          <p:nvPr>
            <p:ph type="sldNum" sz="quarter" idx="12"/>
          </p:nvPr>
        </p:nvSpPr>
        <p:spPr/>
        <p:txBody>
          <a:bodyPr/>
          <a:lstStyle/>
          <a:p>
            <a:fld id="{3ABB530C-6EDB-4317-83D8-F172A6679E7E}" type="slidenum">
              <a:rPr lang="en-IE" smtClean="0"/>
              <a:t>‹#›</a:t>
            </a:fld>
            <a:endParaRPr lang="en-IE"/>
          </a:p>
        </p:txBody>
      </p:sp>
    </p:spTree>
    <p:extLst>
      <p:ext uri="{BB962C8B-B14F-4D97-AF65-F5344CB8AC3E}">
        <p14:creationId xmlns:p14="http://schemas.microsoft.com/office/powerpoint/2010/main" val="38117887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650D94-BECB-4BDA-8421-7EB090547C0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IE"/>
          </a:p>
        </p:txBody>
      </p:sp>
      <p:sp>
        <p:nvSpPr>
          <p:cNvPr id="3" name="Picture Placeholder 2">
            <a:extLst>
              <a:ext uri="{FF2B5EF4-FFF2-40B4-BE49-F238E27FC236}">
                <a16:creationId xmlns:a16="http://schemas.microsoft.com/office/drawing/2014/main" id="{5F139DDE-C63F-42EB-BFAC-5AFFF3AF1DD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IE"/>
          </a:p>
        </p:txBody>
      </p:sp>
      <p:sp>
        <p:nvSpPr>
          <p:cNvPr id="4" name="Text Placeholder 3">
            <a:extLst>
              <a:ext uri="{FF2B5EF4-FFF2-40B4-BE49-F238E27FC236}">
                <a16:creationId xmlns:a16="http://schemas.microsoft.com/office/drawing/2014/main" id="{0D24B1C9-8327-4285-B690-03FC4D5900C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D8657BF-23B4-43D6-9F63-C2B011907D2F}"/>
              </a:ext>
            </a:extLst>
          </p:cNvPr>
          <p:cNvSpPr>
            <a:spLocks noGrp="1"/>
          </p:cNvSpPr>
          <p:nvPr>
            <p:ph type="dt" sz="half" idx="10"/>
          </p:nvPr>
        </p:nvSpPr>
        <p:spPr/>
        <p:txBody>
          <a:bodyPr/>
          <a:lstStyle/>
          <a:p>
            <a:fld id="{08E233D5-0E08-4B2A-8AB6-227BE2A8CDC1}" type="datetimeFigureOut">
              <a:rPr lang="en-IE" smtClean="0"/>
              <a:t>08/03/2021</a:t>
            </a:fld>
            <a:endParaRPr lang="en-IE"/>
          </a:p>
        </p:txBody>
      </p:sp>
      <p:sp>
        <p:nvSpPr>
          <p:cNvPr id="6" name="Footer Placeholder 5">
            <a:extLst>
              <a:ext uri="{FF2B5EF4-FFF2-40B4-BE49-F238E27FC236}">
                <a16:creationId xmlns:a16="http://schemas.microsoft.com/office/drawing/2014/main" id="{95981EB1-C0D0-4DC1-B17D-0AF923086AAA}"/>
              </a:ext>
            </a:extLst>
          </p:cNvPr>
          <p:cNvSpPr>
            <a:spLocks noGrp="1"/>
          </p:cNvSpPr>
          <p:nvPr>
            <p:ph type="ftr" sz="quarter" idx="11"/>
          </p:nvPr>
        </p:nvSpPr>
        <p:spPr/>
        <p:txBody>
          <a:bodyPr/>
          <a:lstStyle/>
          <a:p>
            <a:endParaRPr lang="en-IE"/>
          </a:p>
        </p:txBody>
      </p:sp>
      <p:sp>
        <p:nvSpPr>
          <p:cNvPr id="7" name="Slide Number Placeholder 6">
            <a:extLst>
              <a:ext uri="{FF2B5EF4-FFF2-40B4-BE49-F238E27FC236}">
                <a16:creationId xmlns:a16="http://schemas.microsoft.com/office/drawing/2014/main" id="{EC5D577D-08C3-4F52-A761-64E019B150F1}"/>
              </a:ext>
            </a:extLst>
          </p:cNvPr>
          <p:cNvSpPr>
            <a:spLocks noGrp="1"/>
          </p:cNvSpPr>
          <p:nvPr>
            <p:ph type="sldNum" sz="quarter" idx="12"/>
          </p:nvPr>
        </p:nvSpPr>
        <p:spPr/>
        <p:txBody>
          <a:bodyPr/>
          <a:lstStyle/>
          <a:p>
            <a:fld id="{3ABB530C-6EDB-4317-83D8-F172A6679E7E}" type="slidenum">
              <a:rPr lang="en-IE" smtClean="0"/>
              <a:t>‹#›</a:t>
            </a:fld>
            <a:endParaRPr lang="en-IE"/>
          </a:p>
        </p:txBody>
      </p:sp>
    </p:spTree>
    <p:extLst>
      <p:ext uri="{BB962C8B-B14F-4D97-AF65-F5344CB8AC3E}">
        <p14:creationId xmlns:p14="http://schemas.microsoft.com/office/powerpoint/2010/main" val="1132341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439BC79-5FC6-4A97-B66A-737E22E84101}"/>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IE"/>
          </a:p>
        </p:txBody>
      </p:sp>
      <p:sp>
        <p:nvSpPr>
          <p:cNvPr id="3" name="Text Placeholder 2">
            <a:extLst>
              <a:ext uri="{FF2B5EF4-FFF2-40B4-BE49-F238E27FC236}">
                <a16:creationId xmlns:a16="http://schemas.microsoft.com/office/drawing/2014/main" id="{777DB567-B4AF-4364-858B-30E70CB1EA2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E"/>
          </a:p>
        </p:txBody>
      </p:sp>
      <p:sp>
        <p:nvSpPr>
          <p:cNvPr id="4" name="Date Placeholder 3">
            <a:extLst>
              <a:ext uri="{FF2B5EF4-FFF2-40B4-BE49-F238E27FC236}">
                <a16:creationId xmlns:a16="http://schemas.microsoft.com/office/drawing/2014/main" id="{A20F376E-006B-4596-A27E-2701586697F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8E233D5-0E08-4B2A-8AB6-227BE2A8CDC1}" type="datetimeFigureOut">
              <a:rPr lang="en-IE" smtClean="0"/>
              <a:t>08/03/2021</a:t>
            </a:fld>
            <a:endParaRPr lang="en-IE"/>
          </a:p>
        </p:txBody>
      </p:sp>
      <p:sp>
        <p:nvSpPr>
          <p:cNvPr id="5" name="Footer Placeholder 4">
            <a:extLst>
              <a:ext uri="{FF2B5EF4-FFF2-40B4-BE49-F238E27FC236}">
                <a16:creationId xmlns:a16="http://schemas.microsoft.com/office/drawing/2014/main" id="{3ACE79F8-9F52-4E26-A12E-E052BF2F0A8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IE"/>
          </a:p>
        </p:txBody>
      </p:sp>
      <p:sp>
        <p:nvSpPr>
          <p:cNvPr id="6" name="Slide Number Placeholder 5">
            <a:extLst>
              <a:ext uri="{FF2B5EF4-FFF2-40B4-BE49-F238E27FC236}">
                <a16:creationId xmlns:a16="http://schemas.microsoft.com/office/drawing/2014/main" id="{4202B203-7DAC-4F9D-8FB7-6053F723A8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BB530C-6EDB-4317-83D8-F172A6679E7E}" type="slidenum">
              <a:rPr lang="en-IE" smtClean="0"/>
              <a:t>‹#›</a:t>
            </a:fld>
            <a:endParaRPr lang="en-IE"/>
          </a:p>
        </p:txBody>
      </p:sp>
    </p:spTree>
    <p:extLst>
      <p:ext uri="{BB962C8B-B14F-4D97-AF65-F5344CB8AC3E}">
        <p14:creationId xmlns:p14="http://schemas.microsoft.com/office/powerpoint/2010/main" val="2989204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4.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3.png"/><Relationship Id="rId4" Type="http://schemas.openxmlformats.org/officeDocument/2006/relationships/image" Target="../media/image32.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microsoft.com/office/2007/relationships/media" Target="../media/media4.mp4"/><Relationship Id="rId7" Type="http://schemas.openxmlformats.org/officeDocument/2006/relationships/image" Target="../media/image31.png"/><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29.png"/><Relationship Id="rId5" Type="http://schemas.openxmlformats.org/officeDocument/2006/relationships/slideLayout" Target="../slideLayouts/slideLayout7.xml"/><Relationship Id="rId4" Type="http://schemas.openxmlformats.org/officeDocument/2006/relationships/video" Target="../media/media4.mp4"/><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png"/></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9.png"/><Relationship Id="rId1" Type="http://schemas.openxmlformats.org/officeDocument/2006/relationships/slideLayout" Target="../slideLayouts/slideLayout7.xml"/><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45.png"/><Relationship Id="rId1" Type="http://schemas.openxmlformats.org/officeDocument/2006/relationships/slideLayout" Target="../slideLayouts/slideLayout7.xml"/><Relationship Id="rId6" Type="http://schemas.openxmlformats.org/officeDocument/2006/relationships/image" Target="../media/image46.png"/><Relationship Id="rId5" Type="http://schemas.openxmlformats.org/officeDocument/2006/relationships/image" Target="../media/image7.pn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2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2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26.xml.rels><?xml version="1.0" encoding="UTF-8" standalone="yes"?>
<Relationships xmlns="http://schemas.openxmlformats.org/package/2006/relationships"><Relationship Id="rId8" Type="http://schemas.openxmlformats.org/officeDocument/2006/relationships/image" Target="../media/image54.png"/><Relationship Id="rId3" Type="http://schemas.microsoft.com/office/2007/relationships/media" Target="../media/media6.mp4"/><Relationship Id="rId7" Type="http://schemas.openxmlformats.org/officeDocument/2006/relationships/image" Target="../media/image47.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9.png"/><Relationship Id="rId5" Type="http://schemas.openxmlformats.org/officeDocument/2006/relationships/slideLayout" Target="../slideLayouts/slideLayout7.xml"/><Relationship Id="rId4" Type="http://schemas.openxmlformats.org/officeDocument/2006/relationships/video" Target="../media/media6.mp4"/><Relationship Id="rId9" Type="http://schemas.openxmlformats.org/officeDocument/2006/relationships/image" Target="../media/image55.png"/></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6.png"/></Relationships>
</file>

<file path=ppt/slides/_rels/slide28.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62.png"/><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3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65.png"/><Relationship Id="rId1" Type="http://schemas.openxmlformats.org/officeDocument/2006/relationships/slideLayout" Target="../slideLayouts/slideLayout7.xml"/><Relationship Id="rId6" Type="http://schemas.openxmlformats.org/officeDocument/2006/relationships/image" Target="../media/image66.png"/><Relationship Id="rId5" Type="http://schemas.openxmlformats.org/officeDocument/2006/relationships/image" Target="../media/image46.png"/><Relationship Id="rId4" Type="http://schemas.openxmlformats.org/officeDocument/2006/relationships/image" Target="../media/image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72.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71.jpeg"/><Relationship Id="rId5" Type="http://schemas.openxmlformats.org/officeDocument/2006/relationships/image" Target="../media/image70.png"/><Relationship Id="rId4" Type="http://schemas.openxmlformats.org/officeDocument/2006/relationships/image" Target="../media/image69.png"/></Relationships>
</file>

<file path=ppt/slides/_rels/slide3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4" Type="http://schemas.openxmlformats.org/officeDocument/2006/relationships/image" Target="../media/image73.png"/></Relationships>
</file>

<file path=ppt/slides/_rels/slide35.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5.png"/><Relationship Id="rId4" Type="http://schemas.openxmlformats.org/officeDocument/2006/relationships/image" Target="../media/image74.png"/></Relationships>
</file>

<file path=ppt/slides/_rels/slide3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77.png"/><Relationship Id="rId4" Type="http://schemas.openxmlformats.org/officeDocument/2006/relationships/image" Target="../media/image76.png"/></Relationships>
</file>

<file path=ppt/slides/_rels/slide37.xml.rels><?xml version="1.0" encoding="UTF-8" standalone="yes"?>
<Relationships xmlns="http://schemas.openxmlformats.org/package/2006/relationships"><Relationship Id="rId8" Type="http://schemas.openxmlformats.org/officeDocument/2006/relationships/image" Target="../media/image80.png"/><Relationship Id="rId3" Type="http://schemas.openxmlformats.org/officeDocument/2006/relationships/slideLayout" Target="../slideLayouts/slideLayout7.xml"/><Relationship Id="rId7" Type="http://schemas.openxmlformats.org/officeDocument/2006/relationships/image" Target="../media/image79.png"/><Relationship Id="rId2" Type="http://schemas.openxmlformats.org/officeDocument/2006/relationships/video" Target="../media/media8.mp4"/><Relationship Id="rId1" Type="http://schemas.microsoft.com/office/2007/relationships/media" Target="../media/media8.mp4"/><Relationship Id="rId6" Type="http://schemas.openxmlformats.org/officeDocument/2006/relationships/image" Target="../media/image78.png"/><Relationship Id="rId5" Type="http://schemas.openxmlformats.org/officeDocument/2006/relationships/image" Target="../media/image70.png"/><Relationship Id="rId4" Type="http://schemas.openxmlformats.org/officeDocument/2006/relationships/image" Target="../media/image69.png"/><Relationship Id="rId9" Type="http://schemas.openxmlformats.org/officeDocument/2006/relationships/image" Target="../media/image81.png"/></Relationships>
</file>

<file path=ppt/slides/_rels/slide3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83.png"/><Relationship Id="rId4" Type="http://schemas.openxmlformats.org/officeDocument/2006/relationships/image" Target="../media/image82.png"/></Relationships>
</file>

<file path=ppt/slides/_rels/slide3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86.png"/><Relationship Id="rId4" Type="http://schemas.openxmlformats.org/officeDocument/2006/relationships/image" Target="../media/image85.png"/></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69.png"/><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7.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6.pn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0.png"/><Relationship Id="rId1" Type="http://schemas.openxmlformats.org/officeDocument/2006/relationships/slideLayout" Target="../slideLayouts/slideLayout7.xml"/><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8" Type="http://schemas.openxmlformats.org/officeDocument/2006/relationships/image" Target="../media/image19.png"/><Relationship Id="rId3" Type="http://schemas.microsoft.com/office/2007/relationships/media" Target="../media/media2.mp4"/><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0.png"/><Relationship Id="rId5" Type="http://schemas.openxmlformats.org/officeDocument/2006/relationships/slideLayout" Target="../slideLayouts/slideLayout7.xml"/><Relationship Id="rId4" Type="http://schemas.openxmlformats.org/officeDocument/2006/relationships/video" Target="../media/media2.mp4"/><Relationship Id="rId9"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34F0B75-D0CA-4D66-A639-FBB283F2BDD8}"/>
              </a:ext>
            </a:extLst>
          </p:cNvPr>
          <p:cNvPicPr>
            <a:picLocks noChangeAspect="1"/>
          </p:cNvPicPr>
          <p:nvPr/>
        </p:nvPicPr>
        <p:blipFill>
          <a:blip r:embed="rId2"/>
          <a:stretch>
            <a:fillRect/>
          </a:stretch>
        </p:blipFill>
        <p:spPr>
          <a:xfrm>
            <a:off x="8450831" y="2091786"/>
            <a:ext cx="3005588" cy="2188654"/>
          </a:xfrm>
          <a:prstGeom prst="rect">
            <a:avLst/>
          </a:prstGeom>
        </p:spPr>
      </p:pic>
      <p:pic>
        <p:nvPicPr>
          <p:cNvPr id="5" name="Picture 4">
            <a:extLst>
              <a:ext uri="{FF2B5EF4-FFF2-40B4-BE49-F238E27FC236}">
                <a16:creationId xmlns:a16="http://schemas.microsoft.com/office/drawing/2014/main" id="{F3FBB54F-CFD4-478D-BE36-6AA3C0C86B14}"/>
              </a:ext>
            </a:extLst>
          </p:cNvPr>
          <p:cNvPicPr>
            <a:picLocks noChangeAspect="1"/>
          </p:cNvPicPr>
          <p:nvPr/>
        </p:nvPicPr>
        <p:blipFill>
          <a:blip r:embed="rId3"/>
          <a:stretch>
            <a:fillRect/>
          </a:stretch>
        </p:blipFill>
        <p:spPr>
          <a:xfrm>
            <a:off x="5936013" y="4523327"/>
            <a:ext cx="5029636" cy="1938696"/>
          </a:xfrm>
          <a:prstGeom prst="rect">
            <a:avLst/>
          </a:prstGeom>
        </p:spPr>
      </p:pic>
      <p:pic>
        <p:nvPicPr>
          <p:cNvPr id="6" name="Picture 2">
            <a:extLst>
              <a:ext uri="{FF2B5EF4-FFF2-40B4-BE49-F238E27FC236}">
                <a16:creationId xmlns:a16="http://schemas.microsoft.com/office/drawing/2014/main" id="{419FDCC5-9EF0-42B8-9C66-4A8AF36C4DA5}"/>
              </a:ext>
            </a:extLst>
          </p:cNvPr>
          <p:cNvPicPr>
            <a:picLocks noChangeAspect="1" noChangeArrowheads="1"/>
          </p:cNvPicPr>
          <p:nvPr/>
        </p:nvPicPr>
        <p:blipFill>
          <a:blip r:embed="rId4" cstate="print"/>
          <a:srcRect/>
          <a:stretch>
            <a:fillRect/>
          </a:stretch>
        </p:blipFill>
        <p:spPr bwMode="auto">
          <a:xfrm>
            <a:off x="457199" y="735807"/>
            <a:ext cx="3414713" cy="4593432"/>
          </a:xfrm>
          <a:prstGeom prst="rect">
            <a:avLst/>
          </a:prstGeom>
          <a:noFill/>
          <a:ln w="9525">
            <a:noFill/>
            <a:miter lim="800000"/>
            <a:headEnd/>
            <a:tailEnd/>
          </a:ln>
          <a:effectLst/>
        </p:spPr>
      </p:pic>
      <p:sp>
        <p:nvSpPr>
          <p:cNvPr id="7" name="TextBox 6">
            <a:extLst>
              <a:ext uri="{FF2B5EF4-FFF2-40B4-BE49-F238E27FC236}">
                <a16:creationId xmlns:a16="http://schemas.microsoft.com/office/drawing/2014/main" id="{5DFA54B6-DF0A-42D1-A426-11C871A88D82}"/>
              </a:ext>
            </a:extLst>
          </p:cNvPr>
          <p:cNvSpPr txBox="1"/>
          <p:nvPr/>
        </p:nvSpPr>
        <p:spPr>
          <a:xfrm>
            <a:off x="289099" y="5715000"/>
            <a:ext cx="4629151" cy="523220"/>
          </a:xfrm>
          <a:prstGeom prst="rect">
            <a:avLst/>
          </a:prstGeom>
          <a:noFill/>
        </p:spPr>
        <p:txBody>
          <a:bodyPr wrap="square" rtlCol="0">
            <a:spAutoFit/>
          </a:bodyPr>
          <a:lstStyle/>
          <a:p>
            <a:r>
              <a:rPr lang="en-IE" sz="2800" b="1" dirty="0"/>
              <a:t>Confirmation in 5</a:t>
            </a:r>
            <a:r>
              <a:rPr lang="en-IE" sz="2800" b="1" baseline="30000" dirty="0"/>
              <a:t>th</a:t>
            </a:r>
            <a:r>
              <a:rPr lang="en-IE" sz="2800" b="1" dirty="0"/>
              <a:t> Class/P7</a:t>
            </a:r>
          </a:p>
        </p:txBody>
      </p:sp>
    </p:spTree>
    <p:extLst>
      <p:ext uri="{BB962C8B-B14F-4D97-AF65-F5344CB8AC3E}">
        <p14:creationId xmlns:p14="http://schemas.microsoft.com/office/powerpoint/2010/main" val="387412065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375C75-A86B-4B70-9DA1-516FBB363E30}"/>
              </a:ext>
            </a:extLst>
          </p:cNvPr>
          <p:cNvPicPr>
            <a:picLocks noChangeAspect="1"/>
          </p:cNvPicPr>
          <p:nvPr/>
        </p:nvPicPr>
        <p:blipFill>
          <a:blip r:embed="rId2"/>
          <a:stretch>
            <a:fillRect/>
          </a:stretch>
        </p:blipFill>
        <p:spPr>
          <a:xfrm>
            <a:off x="4120725" y="136365"/>
            <a:ext cx="3950550" cy="755970"/>
          </a:xfrm>
          <a:prstGeom prst="rect">
            <a:avLst/>
          </a:prstGeom>
        </p:spPr>
      </p:pic>
      <p:sp>
        <p:nvSpPr>
          <p:cNvPr id="4" name="TextBox 3">
            <a:extLst>
              <a:ext uri="{FF2B5EF4-FFF2-40B4-BE49-F238E27FC236}">
                <a16:creationId xmlns:a16="http://schemas.microsoft.com/office/drawing/2014/main" id="{9D6DF13C-8682-41CC-A576-D586B2147EAE}"/>
              </a:ext>
            </a:extLst>
          </p:cNvPr>
          <p:cNvSpPr txBox="1"/>
          <p:nvPr/>
        </p:nvSpPr>
        <p:spPr>
          <a:xfrm>
            <a:off x="5197078" y="630725"/>
            <a:ext cx="1797843" cy="523220"/>
          </a:xfrm>
          <a:prstGeom prst="rect">
            <a:avLst/>
          </a:prstGeom>
          <a:noFill/>
        </p:spPr>
        <p:txBody>
          <a:bodyPr wrap="square" rtlCol="0">
            <a:spAutoFit/>
          </a:bodyPr>
          <a:lstStyle/>
          <a:p>
            <a:r>
              <a:rPr lang="en-IE" sz="2800" b="1" dirty="0"/>
              <a:t>Pupil Book </a:t>
            </a:r>
          </a:p>
        </p:txBody>
      </p:sp>
      <p:pic>
        <p:nvPicPr>
          <p:cNvPr id="8" name="Picture 7">
            <a:extLst>
              <a:ext uri="{FF2B5EF4-FFF2-40B4-BE49-F238E27FC236}">
                <a16:creationId xmlns:a16="http://schemas.microsoft.com/office/drawing/2014/main" id="{D020E012-3D79-43D1-9A09-60336A7F5343}"/>
              </a:ext>
            </a:extLst>
          </p:cNvPr>
          <p:cNvPicPr>
            <a:picLocks noChangeAspect="1"/>
          </p:cNvPicPr>
          <p:nvPr/>
        </p:nvPicPr>
        <p:blipFill rotWithShape="1">
          <a:blip r:embed="rId3">
            <a:extLst>
              <a:ext uri="{28A0092B-C50C-407E-A947-70E740481C1C}">
                <a14:useLocalDpi xmlns:a14="http://schemas.microsoft.com/office/drawing/2010/main" val="0"/>
              </a:ext>
            </a:extLst>
          </a:blip>
          <a:srcRect b="2784"/>
          <a:stretch/>
        </p:blipFill>
        <p:spPr>
          <a:xfrm>
            <a:off x="80961" y="1314091"/>
            <a:ext cx="3839111" cy="5000984"/>
          </a:xfrm>
          <a:prstGeom prst="rect">
            <a:avLst/>
          </a:prstGeom>
        </p:spPr>
      </p:pic>
      <p:pic>
        <p:nvPicPr>
          <p:cNvPr id="10" name="Picture 9">
            <a:extLst>
              <a:ext uri="{FF2B5EF4-FFF2-40B4-BE49-F238E27FC236}">
                <a16:creationId xmlns:a16="http://schemas.microsoft.com/office/drawing/2014/main" id="{FE3ACFAB-9E4E-46E3-97DC-F7C392E9879F}"/>
              </a:ext>
            </a:extLst>
          </p:cNvPr>
          <p:cNvPicPr>
            <a:picLocks noChangeAspect="1"/>
          </p:cNvPicPr>
          <p:nvPr/>
        </p:nvPicPr>
        <p:blipFill rotWithShape="1">
          <a:blip r:embed="rId4">
            <a:extLst>
              <a:ext uri="{28A0092B-C50C-407E-A947-70E740481C1C}">
                <a14:useLocalDpi xmlns:a14="http://schemas.microsoft.com/office/drawing/2010/main" val="0"/>
              </a:ext>
            </a:extLst>
          </a:blip>
          <a:srcRect b="6424"/>
          <a:stretch/>
        </p:blipFill>
        <p:spPr>
          <a:xfrm>
            <a:off x="7215722" y="1314091"/>
            <a:ext cx="3762900" cy="5000984"/>
          </a:xfrm>
          <a:prstGeom prst="rect">
            <a:avLst/>
          </a:prstGeom>
        </p:spPr>
      </p:pic>
    </p:spTree>
    <p:extLst>
      <p:ext uri="{BB962C8B-B14F-4D97-AF65-F5344CB8AC3E}">
        <p14:creationId xmlns:p14="http://schemas.microsoft.com/office/powerpoint/2010/main" val="24661103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375C75-A86B-4B70-9DA1-516FBB363E30}"/>
              </a:ext>
            </a:extLst>
          </p:cNvPr>
          <p:cNvPicPr>
            <a:picLocks noChangeAspect="1"/>
          </p:cNvPicPr>
          <p:nvPr/>
        </p:nvPicPr>
        <p:blipFill>
          <a:blip r:embed="rId2"/>
          <a:stretch>
            <a:fillRect/>
          </a:stretch>
        </p:blipFill>
        <p:spPr>
          <a:xfrm>
            <a:off x="4120725" y="136365"/>
            <a:ext cx="3950550" cy="755970"/>
          </a:xfrm>
          <a:prstGeom prst="rect">
            <a:avLst/>
          </a:prstGeom>
        </p:spPr>
      </p:pic>
      <p:sp>
        <p:nvSpPr>
          <p:cNvPr id="4" name="TextBox 3">
            <a:extLst>
              <a:ext uri="{FF2B5EF4-FFF2-40B4-BE49-F238E27FC236}">
                <a16:creationId xmlns:a16="http://schemas.microsoft.com/office/drawing/2014/main" id="{9D6DF13C-8682-41CC-A576-D586B2147EAE}"/>
              </a:ext>
            </a:extLst>
          </p:cNvPr>
          <p:cNvSpPr txBox="1"/>
          <p:nvPr/>
        </p:nvSpPr>
        <p:spPr>
          <a:xfrm>
            <a:off x="5197078" y="630725"/>
            <a:ext cx="1797843" cy="523220"/>
          </a:xfrm>
          <a:prstGeom prst="rect">
            <a:avLst/>
          </a:prstGeom>
          <a:noFill/>
        </p:spPr>
        <p:txBody>
          <a:bodyPr wrap="square" rtlCol="0">
            <a:spAutoFit/>
          </a:bodyPr>
          <a:lstStyle/>
          <a:p>
            <a:r>
              <a:rPr lang="en-IE" sz="2800" b="1" dirty="0"/>
              <a:t>Pupil Book </a:t>
            </a:r>
          </a:p>
        </p:txBody>
      </p:sp>
      <p:pic>
        <p:nvPicPr>
          <p:cNvPr id="12" name="Picture 11">
            <a:extLst>
              <a:ext uri="{FF2B5EF4-FFF2-40B4-BE49-F238E27FC236}">
                <a16:creationId xmlns:a16="http://schemas.microsoft.com/office/drawing/2014/main" id="{78636956-A606-4F7A-B666-4F0BE6786FAC}"/>
              </a:ext>
            </a:extLst>
          </p:cNvPr>
          <p:cNvPicPr>
            <a:picLocks noChangeAspect="1"/>
          </p:cNvPicPr>
          <p:nvPr/>
        </p:nvPicPr>
        <p:blipFill rotWithShape="1">
          <a:blip r:embed="rId3">
            <a:extLst>
              <a:ext uri="{28A0092B-C50C-407E-A947-70E740481C1C}">
                <a14:useLocalDpi xmlns:a14="http://schemas.microsoft.com/office/drawing/2010/main" val="0"/>
              </a:ext>
            </a:extLst>
          </a:blip>
          <a:srcRect b="3846"/>
          <a:stretch/>
        </p:blipFill>
        <p:spPr>
          <a:xfrm>
            <a:off x="1310758" y="1315257"/>
            <a:ext cx="3781953" cy="5129572"/>
          </a:xfrm>
          <a:prstGeom prst="rect">
            <a:avLst/>
          </a:prstGeom>
        </p:spPr>
      </p:pic>
      <p:pic>
        <p:nvPicPr>
          <p:cNvPr id="5" name="Picture 4">
            <a:extLst>
              <a:ext uri="{FF2B5EF4-FFF2-40B4-BE49-F238E27FC236}">
                <a16:creationId xmlns:a16="http://schemas.microsoft.com/office/drawing/2014/main" id="{775C2CEF-1F16-4163-A962-A106CE4C9893}"/>
              </a:ext>
            </a:extLst>
          </p:cNvPr>
          <p:cNvPicPr>
            <a:picLocks noChangeAspect="1"/>
          </p:cNvPicPr>
          <p:nvPr/>
        </p:nvPicPr>
        <p:blipFill rotWithShape="1">
          <a:blip r:embed="rId4">
            <a:extLst>
              <a:ext uri="{28A0092B-C50C-407E-A947-70E740481C1C}">
                <a14:useLocalDpi xmlns:a14="http://schemas.microsoft.com/office/drawing/2010/main" val="0"/>
              </a:ext>
            </a:extLst>
          </a:blip>
          <a:srcRect b="3846"/>
          <a:stretch/>
        </p:blipFill>
        <p:spPr>
          <a:xfrm>
            <a:off x="7099291" y="1315257"/>
            <a:ext cx="3772426" cy="5129572"/>
          </a:xfrm>
          <a:prstGeom prst="rect">
            <a:avLst/>
          </a:prstGeom>
        </p:spPr>
      </p:pic>
    </p:spTree>
    <p:extLst>
      <p:ext uri="{BB962C8B-B14F-4D97-AF65-F5344CB8AC3E}">
        <p14:creationId xmlns:p14="http://schemas.microsoft.com/office/powerpoint/2010/main" val="1260302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6FC3DDA-BE6E-4D46-965C-1F10D99F8BB2}"/>
              </a:ext>
            </a:extLst>
          </p:cNvPr>
          <p:cNvSpPr txBox="1"/>
          <p:nvPr/>
        </p:nvSpPr>
        <p:spPr>
          <a:xfrm>
            <a:off x="2625923" y="172522"/>
            <a:ext cx="6940153" cy="646331"/>
          </a:xfrm>
          <a:prstGeom prst="rect">
            <a:avLst/>
          </a:prstGeom>
          <a:noFill/>
        </p:spPr>
        <p:txBody>
          <a:bodyPr wrap="square">
            <a:spAutoFit/>
          </a:bodyPr>
          <a:lstStyle/>
          <a:p>
            <a:r>
              <a:rPr lang="en-GB" sz="3600" dirty="0"/>
              <a:t>Lesson 2: The Gifts of the Holy Spirit</a:t>
            </a:r>
            <a:endParaRPr lang="en-IE" sz="3600" dirty="0"/>
          </a:p>
        </p:txBody>
      </p:sp>
      <p:pic>
        <p:nvPicPr>
          <p:cNvPr id="5" name="Picture 4">
            <a:extLst>
              <a:ext uri="{FF2B5EF4-FFF2-40B4-BE49-F238E27FC236}">
                <a16:creationId xmlns:a16="http://schemas.microsoft.com/office/drawing/2014/main" id="{F27D9D77-A218-48C9-85F3-244A63A4AB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5999" y="971160"/>
            <a:ext cx="4505954" cy="5572903"/>
          </a:xfrm>
          <a:prstGeom prst="rect">
            <a:avLst/>
          </a:prstGeom>
        </p:spPr>
      </p:pic>
      <p:pic>
        <p:nvPicPr>
          <p:cNvPr id="6" name="Picture 5">
            <a:extLst>
              <a:ext uri="{FF2B5EF4-FFF2-40B4-BE49-F238E27FC236}">
                <a16:creationId xmlns:a16="http://schemas.microsoft.com/office/drawing/2014/main" id="{4FA7C5B9-A98D-42EC-BBE3-5E1ABF8D36D6}"/>
              </a:ext>
            </a:extLst>
          </p:cNvPr>
          <p:cNvPicPr>
            <a:picLocks noChangeAspect="1"/>
          </p:cNvPicPr>
          <p:nvPr/>
        </p:nvPicPr>
        <p:blipFill>
          <a:blip r:embed="rId3"/>
          <a:stretch>
            <a:fillRect/>
          </a:stretch>
        </p:blipFill>
        <p:spPr>
          <a:xfrm>
            <a:off x="1077405" y="1454984"/>
            <a:ext cx="3097036" cy="1152244"/>
          </a:xfrm>
          <a:prstGeom prst="rect">
            <a:avLst/>
          </a:prstGeom>
        </p:spPr>
      </p:pic>
      <p:pic>
        <p:nvPicPr>
          <p:cNvPr id="7" name="Picture 6">
            <a:extLst>
              <a:ext uri="{FF2B5EF4-FFF2-40B4-BE49-F238E27FC236}">
                <a16:creationId xmlns:a16="http://schemas.microsoft.com/office/drawing/2014/main" id="{6CCC18BF-3657-45FA-90D9-BBF5E7573C2E}"/>
              </a:ext>
            </a:extLst>
          </p:cNvPr>
          <p:cNvPicPr>
            <a:picLocks noChangeAspect="1"/>
          </p:cNvPicPr>
          <p:nvPr/>
        </p:nvPicPr>
        <p:blipFill>
          <a:blip r:embed="rId4"/>
          <a:stretch>
            <a:fillRect/>
          </a:stretch>
        </p:blipFill>
        <p:spPr>
          <a:xfrm>
            <a:off x="1257252" y="4669732"/>
            <a:ext cx="2737341" cy="1042506"/>
          </a:xfrm>
          <a:prstGeom prst="rect">
            <a:avLst/>
          </a:prstGeom>
        </p:spPr>
      </p:pic>
      <p:pic>
        <p:nvPicPr>
          <p:cNvPr id="8" name="Picture 7">
            <a:extLst>
              <a:ext uri="{FF2B5EF4-FFF2-40B4-BE49-F238E27FC236}">
                <a16:creationId xmlns:a16="http://schemas.microsoft.com/office/drawing/2014/main" id="{6CD7DB51-7D39-4AD7-A558-F0CD7DED94B9}"/>
              </a:ext>
            </a:extLst>
          </p:cNvPr>
          <p:cNvPicPr>
            <a:picLocks noChangeAspect="1"/>
          </p:cNvPicPr>
          <p:nvPr/>
        </p:nvPicPr>
        <p:blipFill>
          <a:blip r:embed="rId5"/>
          <a:stretch>
            <a:fillRect/>
          </a:stretch>
        </p:blipFill>
        <p:spPr>
          <a:xfrm>
            <a:off x="4712087" y="1842113"/>
            <a:ext cx="1383912" cy="377985"/>
          </a:xfrm>
          <a:prstGeom prst="rect">
            <a:avLst/>
          </a:prstGeom>
        </p:spPr>
      </p:pic>
      <p:pic>
        <p:nvPicPr>
          <p:cNvPr id="9" name="Picture 8">
            <a:extLst>
              <a:ext uri="{FF2B5EF4-FFF2-40B4-BE49-F238E27FC236}">
                <a16:creationId xmlns:a16="http://schemas.microsoft.com/office/drawing/2014/main" id="{0257F4F8-5CE8-481A-B482-A4ED70994085}"/>
              </a:ext>
            </a:extLst>
          </p:cNvPr>
          <p:cNvPicPr>
            <a:picLocks noChangeAspect="1"/>
          </p:cNvPicPr>
          <p:nvPr/>
        </p:nvPicPr>
        <p:blipFill>
          <a:blip r:embed="rId5"/>
          <a:stretch>
            <a:fillRect/>
          </a:stretch>
        </p:blipFill>
        <p:spPr>
          <a:xfrm>
            <a:off x="4712087" y="5001992"/>
            <a:ext cx="1383912" cy="377985"/>
          </a:xfrm>
          <a:prstGeom prst="rect">
            <a:avLst/>
          </a:prstGeom>
        </p:spPr>
      </p:pic>
    </p:spTree>
    <p:extLst>
      <p:ext uri="{BB962C8B-B14F-4D97-AF65-F5344CB8AC3E}">
        <p14:creationId xmlns:p14="http://schemas.microsoft.com/office/powerpoint/2010/main" val="35602511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3241CDA-21FA-497F-BBAB-240C5991DEAD}"/>
              </a:ext>
            </a:extLst>
          </p:cNvPr>
          <p:cNvPicPr>
            <a:picLocks noChangeAspect="1"/>
          </p:cNvPicPr>
          <p:nvPr/>
        </p:nvPicPr>
        <p:blipFill>
          <a:blip r:embed="rId2"/>
          <a:stretch>
            <a:fillRect/>
          </a:stretch>
        </p:blipFill>
        <p:spPr>
          <a:xfrm>
            <a:off x="2474662" y="118449"/>
            <a:ext cx="7242676" cy="963251"/>
          </a:xfrm>
          <a:prstGeom prst="rect">
            <a:avLst/>
          </a:prstGeom>
        </p:spPr>
      </p:pic>
      <p:pic>
        <p:nvPicPr>
          <p:cNvPr id="4" name="Picture 3">
            <a:extLst>
              <a:ext uri="{FF2B5EF4-FFF2-40B4-BE49-F238E27FC236}">
                <a16:creationId xmlns:a16="http://schemas.microsoft.com/office/drawing/2014/main" id="{3CE33A35-05C1-4819-82FF-40C37295FD8B}"/>
              </a:ext>
            </a:extLst>
          </p:cNvPr>
          <p:cNvPicPr>
            <a:picLocks noChangeAspect="1"/>
          </p:cNvPicPr>
          <p:nvPr/>
        </p:nvPicPr>
        <p:blipFill rotWithShape="1">
          <a:blip r:embed="rId3">
            <a:extLst>
              <a:ext uri="{28A0092B-C50C-407E-A947-70E740481C1C}">
                <a14:useLocalDpi xmlns:a14="http://schemas.microsoft.com/office/drawing/2010/main" val="0"/>
              </a:ext>
            </a:extLst>
          </a:blip>
          <a:srcRect l="1509"/>
          <a:stretch/>
        </p:blipFill>
        <p:spPr>
          <a:xfrm>
            <a:off x="726957" y="1485702"/>
            <a:ext cx="10738086" cy="4315023"/>
          </a:xfrm>
          <a:prstGeom prst="rect">
            <a:avLst/>
          </a:prstGeom>
        </p:spPr>
      </p:pic>
    </p:spTree>
    <p:extLst>
      <p:ext uri="{BB962C8B-B14F-4D97-AF65-F5344CB8AC3E}">
        <p14:creationId xmlns:p14="http://schemas.microsoft.com/office/powerpoint/2010/main" val="618976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162533D-1D68-4B5A-8C45-FEF93B5BF30D}"/>
              </a:ext>
            </a:extLst>
          </p:cNvPr>
          <p:cNvPicPr>
            <a:picLocks noChangeAspect="1"/>
          </p:cNvPicPr>
          <p:nvPr/>
        </p:nvPicPr>
        <p:blipFill>
          <a:blip r:embed="rId2"/>
          <a:stretch>
            <a:fillRect/>
          </a:stretch>
        </p:blipFill>
        <p:spPr>
          <a:xfrm>
            <a:off x="2474662" y="47011"/>
            <a:ext cx="7242676" cy="963251"/>
          </a:xfrm>
          <a:prstGeom prst="rect">
            <a:avLst/>
          </a:prstGeom>
        </p:spPr>
      </p:pic>
      <p:pic>
        <p:nvPicPr>
          <p:cNvPr id="3" name="Picture 2">
            <a:extLst>
              <a:ext uri="{FF2B5EF4-FFF2-40B4-BE49-F238E27FC236}">
                <a16:creationId xmlns:a16="http://schemas.microsoft.com/office/drawing/2014/main" id="{5254B759-55EA-43B4-811E-18D8FA7A86C5}"/>
              </a:ext>
            </a:extLst>
          </p:cNvPr>
          <p:cNvPicPr>
            <a:picLocks noChangeAspect="1"/>
          </p:cNvPicPr>
          <p:nvPr/>
        </p:nvPicPr>
        <p:blipFill rotWithShape="1">
          <a:blip r:embed="rId3"/>
          <a:srcRect t="8624" b="74068"/>
          <a:stretch/>
        </p:blipFill>
        <p:spPr>
          <a:xfrm>
            <a:off x="724957" y="724512"/>
            <a:ext cx="10742083" cy="747101"/>
          </a:xfrm>
          <a:prstGeom prst="rect">
            <a:avLst/>
          </a:prstGeom>
        </p:spPr>
      </p:pic>
      <p:pic>
        <p:nvPicPr>
          <p:cNvPr id="5" name="Picture 4">
            <a:extLst>
              <a:ext uri="{FF2B5EF4-FFF2-40B4-BE49-F238E27FC236}">
                <a16:creationId xmlns:a16="http://schemas.microsoft.com/office/drawing/2014/main" id="{ECB16035-0008-4DC0-932F-5BEB55360CA9}"/>
              </a:ext>
            </a:extLst>
          </p:cNvPr>
          <p:cNvPicPr>
            <a:picLocks noChangeAspect="1"/>
          </p:cNvPicPr>
          <p:nvPr/>
        </p:nvPicPr>
        <p:blipFill rotWithShape="1">
          <a:blip r:embed="rId4">
            <a:extLst>
              <a:ext uri="{28A0092B-C50C-407E-A947-70E740481C1C}">
                <a14:useLocalDpi xmlns:a14="http://schemas.microsoft.com/office/drawing/2010/main" val="0"/>
              </a:ext>
            </a:extLst>
          </a:blip>
          <a:srcRect t="2862"/>
          <a:stretch/>
        </p:blipFill>
        <p:spPr>
          <a:xfrm>
            <a:off x="75358" y="1471613"/>
            <a:ext cx="6020640" cy="5339376"/>
          </a:xfrm>
          <a:prstGeom prst="rect">
            <a:avLst/>
          </a:prstGeom>
        </p:spPr>
      </p:pic>
      <p:pic>
        <p:nvPicPr>
          <p:cNvPr id="7" name="Picture 6">
            <a:extLst>
              <a:ext uri="{FF2B5EF4-FFF2-40B4-BE49-F238E27FC236}">
                <a16:creationId xmlns:a16="http://schemas.microsoft.com/office/drawing/2014/main" id="{940C5029-5D31-4CC3-922D-B426327050E7}"/>
              </a:ext>
            </a:extLst>
          </p:cNvPr>
          <p:cNvPicPr>
            <a:picLocks noChangeAspect="1"/>
          </p:cNvPicPr>
          <p:nvPr/>
        </p:nvPicPr>
        <p:blipFill rotWithShape="1">
          <a:blip r:embed="rId5">
            <a:extLst>
              <a:ext uri="{28A0092B-C50C-407E-A947-70E740481C1C}">
                <a14:useLocalDpi xmlns:a14="http://schemas.microsoft.com/office/drawing/2010/main" val="0"/>
              </a:ext>
            </a:extLst>
          </a:blip>
          <a:srcRect t="3566"/>
          <a:stretch/>
        </p:blipFill>
        <p:spPr>
          <a:xfrm>
            <a:off x="6629400" y="1471613"/>
            <a:ext cx="5391975" cy="3091020"/>
          </a:xfrm>
          <a:prstGeom prst="rect">
            <a:avLst/>
          </a:prstGeom>
        </p:spPr>
      </p:pic>
    </p:spTree>
    <p:extLst>
      <p:ext uri="{BB962C8B-B14F-4D97-AF65-F5344CB8AC3E}">
        <p14:creationId xmlns:p14="http://schemas.microsoft.com/office/powerpoint/2010/main" val="191105065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48E2B6-B0C1-4CBD-91EB-2FB9539E0ED0}"/>
              </a:ext>
            </a:extLst>
          </p:cNvPr>
          <p:cNvPicPr>
            <a:picLocks noChangeAspect="1"/>
          </p:cNvPicPr>
          <p:nvPr/>
        </p:nvPicPr>
        <p:blipFill>
          <a:blip r:embed="rId6"/>
          <a:stretch>
            <a:fillRect/>
          </a:stretch>
        </p:blipFill>
        <p:spPr>
          <a:xfrm>
            <a:off x="2474662" y="0"/>
            <a:ext cx="7242676" cy="963251"/>
          </a:xfrm>
          <a:prstGeom prst="rect">
            <a:avLst/>
          </a:prstGeom>
        </p:spPr>
      </p:pic>
      <p:pic>
        <p:nvPicPr>
          <p:cNvPr id="3" name="Picture 2">
            <a:extLst>
              <a:ext uri="{FF2B5EF4-FFF2-40B4-BE49-F238E27FC236}">
                <a16:creationId xmlns:a16="http://schemas.microsoft.com/office/drawing/2014/main" id="{FD8535F1-5231-4156-A17C-4FA57F0A3CC6}"/>
              </a:ext>
            </a:extLst>
          </p:cNvPr>
          <p:cNvPicPr>
            <a:picLocks noChangeAspect="1"/>
          </p:cNvPicPr>
          <p:nvPr/>
        </p:nvPicPr>
        <p:blipFill rotWithShape="1">
          <a:blip r:embed="rId7"/>
          <a:srcRect t="27823" b="19547"/>
          <a:stretch/>
        </p:blipFill>
        <p:spPr>
          <a:xfrm>
            <a:off x="724958" y="628650"/>
            <a:ext cx="10742083" cy="1971675"/>
          </a:xfrm>
          <a:prstGeom prst="rect">
            <a:avLst/>
          </a:prstGeom>
        </p:spPr>
      </p:pic>
      <p:pic>
        <p:nvPicPr>
          <p:cNvPr id="4" name="Spirit Anthem">
            <a:hlinkClick r:id="" action="ppaction://media"/>
            <a:extLst>
              <a:ext uri="{FF2B5EF4-FFF2-40B4-BE49-F238E27FC236}">
                <a16:creationId xmlns:a16="http://schemas.microsoft.com/office/drawing/2014/main" id="{9E8E9AC5-545A-4362-8B46-FAB5360DC9E5}"/>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585786" y="3228975"/>
            <a:ext cx="3286127" cy="1635125"/>
          </a:xfrm>
          <a:prstGeom prst="rect">
            <a:avLst/>
          </a:prstGeom>
        </p:spPr>
      </p:pic>
      <p:pic>
        <p:nvPicPr>
          <p:cNvPr id="5" name="Lets Learn - Pope Francis Go against the tide and change the world">
            <a:hlinkClick r:id="" action="ppaction://media"/>
            <a:extLst>
              <a:ext uri="{FF2B5EF4-FFF2-40B4-BE49-F238E27FC236}">
                <a16:creationId xmlns:a16="http://schemas.microsoft.com/office/drawing/2014/main" id="{2E41BC34-3B59-4BBA-A1B6-9434E4D3452E}"/>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7330283" y="3228975"/>
            <a:ext cx="3379788" cy="1635125"/>
          </a:xfrm>
          <a:prstGeom prst="rect">
            <a:avLst/>
          </a:prstGeom>
        </p:spPr>
      </p:pic>
    </p:spTree>
    <p:extLst>
      <p:ext uri="{BB962C8B-B14F-4D97-AF65-F5344CB8AC3E}">
        <p14:creationId xmlns:p14="http://schemas.microsoft.com/office/powerpoint/2010/main" val="224971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4030"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7368"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4"/>
                </p:tgtEl>
              </p:cMediaNode>
            </p:video>
            <p:seq concurrent="1" nextAc="seek">
              <p:cTn id="12" restart="whenNotActive" fill="hold" evtFilter="cancelBubble" nodeType="interactiveSeq">
                <p:stCondLst>
                  <p:cond evt="onClick" delay="0">
                    <p:tgtEl>
                      <p:spTgt spid="4"/>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4"/>
                                        </p:tgtEl>
                                      </p:cBhvr>
                                    </p:cmd>
                                  </p:childTnLst>
                                </p:cTn>
                              </p:par>
                            </p:childTnLst>
                          </p:cTn>
                        </p:par>
                      </p:childTnLst>
                    </p:cTn>
                  </p:par>
                </p:childTnLst>
              </p:cTn>
              <p:nextCondLst>
                <p:cond evt="onClick" delay="0">
                  <p:tgtEl>
                    <p:spTgt spid="4"/>
                  </p:tgtEl>
                </p:cond>
              </p:nextCondLst>
            </p:seq>
            <p:video>
              <p:cMediaNode vol="80000">
                <p:cTn id="17" fill="hold" display="0">
                  <p:stCondLst>
                    <p:cond delay="indefinite"/>
                  </p:stCondLst>
                </p:cTn>
                <p:tgtEl>
                  <p:spTgt spid="5"/>
                </p:tgtEl>
              </p:cMediaNode>
            </p:video>
            <p:seq concurrent="1" nextAc="seek">
              <p:cTn id="18" restart="whenNotActive" fill="hold" evtFilter="cancelBubble" nodeType="interactiveSeq">
                <p:stCondLst>
                  <p:cond evt="onClick" delay="0">
                    <p:tgtEl>
                      <p:spTgt spid="5"/>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48E2B6-B0C1-4CBD-91EB-2FB9539E0ED0}"/>
              </a:ext>
            </a:extLst>
          </p:cNvPr>
          <p:cNvPicPr>
            <a:picLocks noChangeAspect="1"/>
          </p:cNvPicPr>
          <p:nvPr/>
        </p:nvPicPr>
        <p:blipFill>
          <a:blip r:embed="rId2"/>
          <a:stretch>
            <a:fillRect/>
          </a:stretch>
        </p:blipFill>
        <p:spPr>
          <a:xfrm>
            <a:off x="2474662" y="0"/>
            <a:ext cx="7242676" cy="963251"/>
          </a:xfrm>
          <a:prstGeom prst="rect">
            <a:avLst/>
          </a:prstGeom>
        </p:spPr>
      </p:pic>
      <p:pic>
        <p:nvPicPr>
          <p:cNvPr id="3" name="Picture 2">
            <a:extLst>
              <a:ext uri="{FF2B5EF4-FFF2-40B4-BE49-F238E27FC236}">
                <a16:creationId xmlns:a16="http://schemas.microsoft.com/office/drawing/2014/main" id="{FD8535F1-5231-4156-A17C-4FA57F0A3CC6}"/>
              </a:ext>
            </a:extLst>
          </p:cNvPr>
          <p:cNvPicPr>
            <a:picLocks noChangeAspect="1"/>
          </p:cNvPicPr>
          <p:nvPr/>
        </p:nvPicPr>
        <p:blipFill rotWithShape="1">
          <a:blip r:embed="rId3"/>
          <a:srcRect t="27823" b="19547"/>
          <a:stretch/>
        </p:blipFill>
        <p:spPr>
          <a:xfrm>
            <a:off x="724958" y="628650"/>
            <a:ext cx="10742083" cy="1971675"/>
          </a:xfrm>
          <a:prstGeom prst="rect">
            <a:avLst/>
          </a:prstGeom>
        </p:spPr>
      </p:pic>
      <p:pic>
        <p:nvPicPr>
          <p:cNvPr id="10" name="Picture 9">
            <a:extLst>
              <a:ext uri="{FF2B5EF4-FFF2-40B4-BE49-F238E27FC236}">
                <a16:creationId xmlns:a16="http://schemas.microsoft.com/office/drawing/2014/main" id="{F1766C19-23B1-474F-AC4E-FF4E9E4326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7780" y="2918960"/>
            <a:ext cx="5868219" cy="3238952"/>
          </a:xfrm>
          <a:prstGeom prst="rect">
            <a:avLst/>
          </a:prstGeom>
        </p:spPr>
      </p:pic>
      <p:pic>
        <p:nvPicPr>
          <p:cNvPr id="13" name="Picture 12">
            <a:extLst>
              <a:ext uri="{FF2B5EF4-FFF2-40B4-BE49-F238E27FC236}">
                <a16:creationId xmlns:a16="http://schemas.microsoft.com/office/drawing/2014/main" id="{37CDF292-A748-405D-BDE2-0A5669294C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7581" y="2600325"/>
            <a:ext cx="5296639" cy="4129088"/>
          </a:xfrm>
          <a:prstGeom prst="rect">
            <a:avLst/>
          </a:prstGeom>
        </p:spPr>
      </p:pic>
    </p:spTree>
    <p:extLst>
      <p:ext uri="{BB962C8B-B14F-4D97-AF65-F5344CB8AC3E}">
        <p14:creationId xmlns:p14="http://schemas.microsoft.com/office/powerpoint/2010/main" val="9889698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48E2B6-B0C1-4CBD-91EB-2FB9539E0ED0}"/>
              </a:ext>
            </a:extLst>
          </p:cNvPr>
          <p:cNvPicPr>
            <a:picLocks noChangeAspect="1"/>
          </p:cNvPicPr>
          <p:nvPr/>
        </p:nvPicPr>
        <p:blipFill>
          <a:blip r:embed="rId2"/>
          <a:stretch>
            <a:fillRect/>
          </a:stretch>
        </p:blipFill>
        <p:spPr>
          <a:xfrm>
            <a:off x="2474662" y="0"/>
            <a:ext cx="7242676" cy="963251"/>
          </a:xfrm>
          <a:prstGeom prst="rect">
            <a:avLst/>
          </a:prstGeom>
        </p:spPr>
      </p:pic>
      <p:pic>
        <p:nvPicPr>
          <p:cNvPr id="3" name="Picture 2">
            <a:extLst>
              <a:ext uri="{FF2B5EF4-FFF2-40B4-BE49-F238E27FC236}">
                <a16:creationId xmlns:a16="http://schemas.microsoft.com/office/drawing/2014/main" id="{FD8535F1-5231-4156-A17C-4FA57F0A3CC6}"/>
              </a:ext>
            </a:extLst>
          </p:cNvPr>
          <p:cNvPicPr>
            <a:picLocks noChangeAspect="1"/>
          </p:cNvPicPr>
          <p:nvPr/>
        </p:nvPicPr>
        <p:blipFill rotWithShape="1">
          <a:blip r:embed="rId3"/>
          <a:srcRect t="27823" b="19547"/>
          <a:stretch/>
        </p:blipFill>
        <p:spPr>
          <a:xfrm>
            <a:off x="724958" y="628650"/>
            <a:ext cx="10742083" cy="1971675"/>
          </a:xfrm>
          <a:prstGeom prst="rect">
            <a:avLst/>
          </a:prstGeom>
        </p:spPr>
      </p:pic>
      <p:pic>
        <p:nvPicPr>
          <p:cNvPr id="10" name="Picture 9">
            <a:extLst>
              <a:ext uri="{FF2B5EF4-FFF2-40B4-BE49-F238E27FC236}">
                <a16:creationId xmlns:a16="http://schemas.microsoft.com/office/drawing/2014/main" id="{87FD7E8A-7E43-494F-947D-AD2362705E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56806" y="3228975"/>
            <a:ext cx="5277587" cy="1343025"/>
          </a:xfrm>
          <a:prstGeom prst="rect">
            <a:avLst/>
          </a:prstGeom>
        </p:spPr>
      </p:pic>
      <p:pic>
        <p:nvPicPr>
          <p:cNvPr id="13" name="Picture 12">
            <a:extLst>
              <a:ext uri="{FF2B5EF4-FFF2-40B4-BE49-F238E27FC236}">
                <a16:creationId xmlns:a16="http://schemas.microsoft.com/office/drawing/2014/main" id="{955FC3AE-A676-4D6C-9ECE-32C6F2D4DD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29006" y="2600325"/>
            <a:ext cx="5277587" cy="4143953"/>
          </a:xfrm>
          <a:prstGeom prst="rect">
            <a:avLst/>
          </a:prstGeom>
        </p:spPr>
      </p:pic>
    </p:spTree>
    <p:extLst>
      <p:ext uri="{BB962C8B-B14F-4D97-AF65-F5344CB8AC3E}">
        <p14:creationId xmlns:p14="http://schemas.microsoft.com/office/powerpoint/2010/main" val="36334155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9336D24-39A9-412C-81FB-8BACBAD3801A}"/>
              </a:ext>
            </a:extLst>
          </p:cNvPr>
          <p:cNvPicPr>
            <a:picLocks noChangeAspect="1"/>
          </p:cNvPicPr>
          <p:nvPr/>
        </p:nvPicPr>
        <p:blipFill>
          <a:blip r:embed="rId2"/>
          <a:stretch>
            <a:fillRect/>
          </a:stretch>
        </p:blipFill>
        <p:spPr>
          <a:xfrm>
            <a:off x="2474662" y="0"/>
            <a:ext cx="7242676" cy="963251"/>
          </a:xfrm>
          <a:prstGeom prst="rect">
            <a:avLst/>
          </a:prstGeom>
        </p:spPr>
      </p:pic>
      <p:pic>
        <p:nvPicPr>
          <p:cNvPr id="3" name="Picture 2">
            <a:extLst>
              <a:ext uri="{FF2B5EF4-FFF2-40B4-BE49-F238E27FC236}">
                <a16:creationId xmlns:a16="http://schemas.microsoft.com/office/drawing/2014/main" id="{171F9921-7832-418B-AEA7-C3D9B333ED2A}"/>
              </a:ext>
            </a:extLst>
          </p:cNvPr>
          <p:cNvPicPr>
            <a:picLocks noChangeAspect="1"/>
          </p:cNvPicPr>
          <p:nvPr/>
        </p:nvPicPr>
        <p:blipFill rotWithShape="1">
          <a:blip r:embed="rId3"/>
          <a:srcRect t="81446"/>
          <a:stretch/>
        </p:blipFill>
        <p:spPr>
          <a:xfrm>
            <a:off x="724958" y="963251"/>
            <a:ext cx="10742083" cy="800858"/>
          </a:xfrm>
          <a:prstGeom prst="rect">
            <a:avLst/>
          </a:prstGeom>
        </p:spPr>
      </p:pic>
      <p:pic>
        <p:nvPicPr>
          <p:cNvPr id="5" name="Picture 4">
            <a:extLst>
              <a:ext uri="{FF2B5EF4-FFF2-40B4-BE49-F238E27FC236}">
                <a16:creationId xmlns:a16="http://schemas.microsoft.com/office/drawing/2014/main" id="{61AF7629-E239-4308-ACB1-5DAD8B82165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201" y="1912021"/>
            <a:ext cx="5896798" cy="4272156"/>
          </a:xfrm>
          <a:prstGeom prst="rect">
            <a:avLst/>
          </a:prstGeom>
        </p:spPr>
      </p:pic>
      <p:sp>
        <p:nvSpPr>
          <p:cNvPr id="7" name="TextBox 6">
            <a:extLst>
              <a:ext uri="{FF2B5EF4-FFF2-40B4-BE49-F238E27FC236}">
                <a16:creationId xmlns:a16="http://schemas.microsoft.com/office/drawing/2014/main" id="{C5EBD94B-0D13-4900-AB1C-3B2D975E60A7}"/>
              </a:ext>
            </a:extLst>
          </p:cNvPr>
          <p:cNvSpPr txBox="1"/>
          <p:nvPr/>
        </p:nvSpPr>
        <p:spPr>
          <a:xfrm>
            <a:off x="6518673" y="1912021"/>
            <a:ext cx="5297090" cy="4154984"/>
          </a:xfrm>
          <a:prstGeom prst="rect">
            <a:avLst/>
          </a:prstGeom>
          <a:noFill/>
        </p:spPr>
        <p:txBody>
          <a:bodyPr wrap="square">
            <a:spAutoFit/>
          </a:bodyPr>
          <a:lstStyle/>
          <a:p>
            <a:r>
              <a:rPr lang="en-GB" sz="2400" b="1" dirty="0"/>
              <a:t>Prayer </a:t>
            </a:r>
          </a:p>
          <a:p>
            <a:r>
              <a:rPr lang="en-GB" sz="2400" dirty="0"/>
              <a:t>Holy Spirit, bless me with</a:t>
            </a:r>
          </a:p>
          <a:p>
            <a:r>
              <a:rPr lang="en-GB" sz="2400" dirty="0"/>
              <a:t>Knowledge to know right from wrong;</a:t>
            </a:r>
          </a:p>
          <a:p>
            <a:r>
              <a:rPr lang="en-GB" sz="2400" dirty="0"/>
              <a:t>Courage to stand up and be strong;</a:t>
            </a:r>
          </a:p>
          <a:p>
            <a:r>
              <a:rPr lang="en-GB" sz="2400" dirty="0"/>
              <a:t>Understanding to follow God’s way;</a:t>
            </a:r>
          </a:p>
          <a:p>
            <a:r>
              <a:rPr lang="en-GB" sz="2400" dirty="0"/>
              <a:t>Reverence to worship and pray;</a:t>
            </a:r>
          </a:p>
          <a:p>
            <a:r>
              <a:rPr lang="en-GB" sz="2400" dirty="0"/>
              <a:t>Right judgement to enlighten and guide me; Wisdom to want your presence beside me; Wonder and Awe to fill me with praise for God and God’s creation. Amen.</a:t>
            </a:r>
            <a:endParaRPr lang="en-IE" sz="2400" dirty="0"/>
          </a:p>
        </p:txBody>
      </p:sp>
    </p:spTree>
    <p:extLst>
      <p:ext uri="{BB962C8B-B14F-4D97-AF65-F5344CB8AC3E}">
        <p14:creationId xmlns:p14="http://schemas.microsoft.com/office/powerpoint/2010/main" val="3378846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94315F-7B47-41CE-92D6-08D506FBD6B5}"/>
              </a:ext>
            </a:extLst>
          </p:cNvPr>
          <p:cNvPicPr>
            <a:picLocks noChangeAspect="1"/>
          </p:cNvPicPr>
          <p:nvPr/>
        </p:nvPicPr>
        <p:blipFill>
          <a:blip r:embed="rId2"/>
          <a:stretch>
            <a:fillRect/>
          </a:stretch>
        </p:blipFill>
        <p:spPr>
          <a:xfrm>
            <a:off x="2474662" y="0"/>
            <a:ext cx="7242676" cy="963251"/>
          </a:xfrm>
          <a:prstGeom prst="rect">
            <a:avLst/>
          </a:prstGeom>
        </p:spPr>
      </p:pic>
      <p:sp>
        <p:nvSpPr>
          <p:cNvPr id="3" name="TextBox 2">
            <a:extLst>
              <a:ext uri="{FF2B5EF4-FFF2-40B4-BE49-F238E27FC236}">
                <a16:creationId xmlns:a16="http://schemas.microsoft.com/office/drawing/2014/main" id="{D5806DDE-CB21-4E2D-AFF9-6FF09700A3DB}"/>
              </a:ext>
            </a:extLst>
          </p:cNvPr>
          <p:cNvSpPr txBox="1"/>
          <p:nvPr/>
        </p:nvSpPr>
        <p:spPr>
          <a:xfrm>
            <a:off x="5191125" y="701641"/>
            <a:ext cx="1809750" cy="523220"/>
          </a:xfrm>
          <a:prstGeom prst="rect">
            <a:avLst/>
          </a:prstGeom>
          <a:noFill/>
        </p:spPr>
        <p:txBody>
          <a:bodyPr wrap="square" rtlCol="0">
            <a:spAutoFit/>
          </a:bodyPr>
          <a:lstStyle/>
          <a:p>
            <a:r>
              <a:rPr lang="en-IE" sz="2800" b="1" dirty="0"/>
              <a:t>Pupil Book</a:t>
            </a:r>
          </a:p>
        </p:txBody>
      </p:sp>
      <p:pic>
        <p:nvPicPr>
          <p:cNvPr id="5" name="Picture 4">
            <a:extLst>
              <a:ext uri="{FF2B5EF4-FFF2-40B4-BE49-F238E27FC236}">
                <a16:creationId xmlns:a16="http://schemas.microsoft.com/office/drawing/2014/main" id="{FA7D0FAD-FDF8-479D-872A-2ACF9C6B118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6035" y="1071208"/>
            <a:ext cx="3781953" cy="5087060"/>
          </a:xfrm>
          <a:prstGeom prst="rect">
            <a:avLst/>
          </a:prstGeom>
        </p:spPr>
      </p:pic>
      <p:pic>
        <p:nvPicPr>
          <p:cNvPr id="7" name="Picture 6">
            <a:extLst>
              <a:ext uri="{FF2B5EF4-FFF2-40B4-BE49-F238E27FC236}">
                <a16:creationId xmlns:a16="http://schemas.microsoft.com/office/drawing/2014/main" id="{BF93F951-5918-45FE-956E-A2B34B5F4877}"/>
              </a:ext>
            </a:extLst>
          </p:cNvPr>
          <p:cNvPicPr>
            <a:picLocks noChangeAspect="1"/>
          </p:cNvPicPr>
          <p:nvPr/>
        </p:nvPicPr>
        <p:blipFill rotWithShape="1">
          <a:blip r:embed="rId4">
            <a:extLst>
              <a:ext uri="{28A0092B-C50C-407E-A947-70E740481C1C}">
                <a14:useLocalDpi xmlns:a14="http://schemas.microsoft.com/office/drawing/2010/main" val="0"/>
              </a:ext>
            </a:extLst>
          </a:blip>
          <a:srcRect b="3436"/>
          <a:stretch/>
        </p:blipFill>
        <p:spPr>
          <a:xfrm>
            <a:off x="7176825" y="1071208"/>
            <a:ext cx="3753374" cy="5087060"/>
          </a:xfrm>
          <a:prstGeom prst="rect">
            <a:avLst/>
          </a:prstGeom>
        </p:spPr>
      </p:pic>
    </p:spTree>
    <p:extLst>
      <p:ext uri="{BB962C8B-B14F-4D97-AF65-F5344CB8AC3E}">
        <p14:creationId xmlns:p14="http://schemas.microsoft.com/office/powerpoint/2010/main" val="14387103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1B91A09-E83E-4C38-96C6-C19C668A78A5}"/>
              </a:ext>
            </a:extLst>
          </p:cNvPr>
          <p:cNvPicPr>
            <a:picLocks noChangeAspect="1"/>
          </p:cNvPicPr>
          <p:nvPr/>
        </p:nvPicPr>
        <p:blipFill rotWithShape="1">
          <a:blip r:embed="rId2">
            <a:extLst>
              <a:ext uri="{28A0092B-C50C-407E-A947-70E740481C1C}">
                <a14:useLocalDpi xmlns:a14="http://schemas.microsoft.com/office/drawing/2010/main" val="0"/>
              </a:ext>
            </a:extLst>
          </a:blip>
          <a:srcRect l="1294" r="1345"/>
          <a:stretch/>
        </p:blipFill>
        <p:spPr>
          <a:xfrm>
            <a:off x="1416844" y="642704"/>
            <a:ext cx="9358312" cy="4915133"/>
          </a:xfrm>
          <a:prstGeom prst="rect">
            <a:avLst/>
          </a:prstGeom>
        </p:spPr>
      </p:pic>
    </p:spTree>
    <p:extLst>
      <p:ext uri="{BB962C8B-B14F-4D97-AF65-F5344CB8AC3E}">
        <p14:creationId xmlns:p14="http://schemas.microsoft.com/office/powerpoint/2010/main" val="416202509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894315F-7B47-41CE-92D6-08D506FBD6B5}"/>
              </a:ext>
            </a:extLst>
          </p:cNvPr>
          <p:cNvPicPr>
            <a:picLocks noChangeAspect="1"/>
          </p:cNvPicPr>
          <p:nvPr/>
        </p:nvPicPr>
        <p:blipFill>
          <a:blip r:embed="rId2"/>
          <a:stretch>
            <a:fillRect/>
          </a:stretch>
        </p:blipFill>
        <p:spPr>
          <a:xfrm>
            <a:off x="2474662" y="0"/>
            <a:ext cx="7242676" cy="963251"/>
          </a:xfrm>
          <a:prstGeom prst="rect">
            <a:avLst/>
          </a:prstGeom>
        </p:spPr>
      </p:pic>
      <p:sp>
        <p:nvSpPr>
          <p:cNvPr id="3" name="TextBox 2">
            <a:extLst>
              <a:ext uri="{FF2B5EF4-FFF2-40B4-BE49-F238E27FC236}">
                <a16:creationId xmlns:a16="http://schemas.microsoft.com/office/drawing/2014/main" id="{D5806DDE-CB21-4E2D-AFF9-6FF09700A3DB}"/>
              </a:ext>
            </a:extLst>
          </p:cNvPr>
          <p:cNvSpPr txBox="1"/>
          <p:nvPr/>
        </p:nvSpPr>
        <p:spPr>
          <a:xfrm>
            <a:off x="5191125" y="701641"/>
            <a:ext cx="1809750" cy="523220"/>
          </a:xfrm>
          <a:prstGeom prst="rect">
            <a:avLst/>
          </a:prstGeom>
          <a:noFill/>
        </p:spPr>
        <p:txBody>
          <a:bodyPr wrap="square" rtlCol="0">
            <a:spAutoFit/>
          </a:bodyPr>
          <a:lstStyle/>
          <a:p>
            <a:r>
              <a:rPr lang="en-IE" sz="2800" b="1" dirty="0"/>
              <a:t>Pupil Book</a:t>
            </a:r>
          </a:p>
        </p:txBody>
      </p:sp>
      <p:pic>
        <p:nvPicPr>
          <p:cNvPr id="6" name="Picture 5">
            <a:extLst>
              <a:ext uri="{FF2B5EF4-FFF2-40B4-BE49-F238E27FC236}">
                <a16:creationId xmlns:a16="http://schemas.microsoft.com/office/drawing/2014/main" id="{EEB7F266-56E6-474B-AA08-2DFD41E97A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126" y="1224861"/>
            <a:ext cx="3734321" cy="5096586"/>
          </a:xfrm>
          <a:prstGeom prst="rect">
            <a:avLst/>
          </a:prstGeom>
        </p:spPr>
      </p:pic>
      <p:pic>
        <p:nvPicPr>
          <p:cNvPr id="9" name="Picture 8">
            <a:extLst>
              <a:ext uri="{FF2B5EF4-FFF2-40B4-BE49-F238E27FC236}">
                <a16:creationId xmlns:a16="http://schemas.microsoft.com/office/drawing/2014/main" id="{31C21FEA-6D6D-406F-859A-8C79095346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43553" y="1205808"/>
            <a:ext cx="3715268" cy="5115639"/>
          </a:xfrm>
          <a:prstGeom prst="rect">
            <a:avLst/>
          </a:prstGeom>
        </p:spPr>
      </p:pic>
    </p:spTree>
    <p:extLst>
      <p:ext uri="{BB962C8B-B14F-4D97-AF65-F5344CB8AC3E}">
        <p14:creationId xmlns:p14="http://schemas.microsoft.com/office/powerpoint/2010/main" val="13184321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AF2AF17-394B-412B-9330-624E78E6BFA2}"/>
              </a:ext>
            </a:extLst>
          </p:cNvPr>
          <p:cNvSpPr txBox="1"/>
          <p:nvPr/>
        </p:nvSpPr>
        <p:spPr>
          <a:xfrm>
            <a:off x="4090392" y="215384"/>
            <a:ext cx="4011215" cy="523220"/>
          </a:xfrm>
          <a:prstGeom prst="rect">
            <a:avLst/>
          </a:prstGeom>
          <a:noFill/>
        </p:spPr>
        <p:txBody>
          <a:bodyPr wrap="square">
            <a:spAutoFit/>
          </a:bodyPr>
          <a:lstStyle/>
          <a:p>
            <a:r>
              <a:rPr lang="en-IE" sz="2800" dirty="0"/>
              <a:t>Lesson 3: Come Holy Spirit</a:t>
            </a:r>
          </a:p>
        </p:txBody>
      </p:sp>
      <p:pic>
        <p:nvPicPr>
          <p:cNvPr id="5" name="Picture 4">
            <a:extLst>
              <a:ext uri="{FF2B5EF4-FFF2-40B4-BE49-F238E27FC236}">
                <a16:creationId xmlns:a16="http://schemas.microsoft.com/office/drawing/2014/main" id="{92997800-01EC-43BE-B449-C0EE127DF33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29288" y="1076037"/>
            <a:ext cx="5887044" cy="5409417"/>
          </a:xfrm>
          <a:prstGeom prst="rect">
            <a:avLst/>
          </a:prstGeom>
        </p:spPr>
      </p:pic>
      <p:pic>
        <p:nvPicPr>
          <p:cNvPr id="6" name="Picture 5">
            <a:extLst>
              <a:ext uri="{FF2B5EF4-FFF2-40B4-BE49-F238E27FC236}">
                <a16:creationId xmlns:a16="http://schemas.microsoft.com/office/drawing/2014/main" id="{A3A0CF6F-6C57-4A3A-AE15-4216CE295385}"/>
              </a:ext>
            </a:extLst>
          </p:cNvPr>
          <p:cNvPicPr>
            <a:picLocks noChangeAspect="1"/>
          </p:cNvPicPr>
          <p:nvPr/>
        </p:nvPicPr>
        <p:blipFill>
          <a:blip r:embed="rId3"/>
          <a:stretch>
            <a:fillRect/>
          </a:stretch>
        </p:blipFill>
        <p:spPr>
          <a:xfrm>
            <a:off x="575668" y="1938478"/>
            <a:ext cx="3097036" cy="1152244"/>
          </a:xfrm>
          <a:prstGeom prst="rect">
            <a:avLst/>
          </a:prstGeom>
        </p:spPr>
      </p:pic>
      <p:pic>
        <p:nvPicPr>
          <p:cNvPr id="7" name="Picture 6">
            <a:extLst>
              <a:ext uri="{FF2B5EF4-FFF2-40B4-BE49-F238E27FC236}">
                <a16:creationId xmlns:a16="http://schemas.microsoft.com/office/drawing/2014/main" id="{6D47E67A-52EC-4E9F-8813-A20AEC1E85A8}"/>
              </a:ext>
            </a:extLst>
          </p:cNvPr>
          <p:cNvPicPr>
            <a:picLocks noChangeAspect="1"/>
          </p:cNvPicPr>
          <p:nvPr/>
        </p:nvPicPr>
        <p:blipFill>
          <a:blip r:embed="rId4"/>
          <a:stretch>
            <a:fillRect/>
          </a:stretch>
        </p:blipFill>
        <p:spPr>
          <a:xfrm>
            <a:off x="4345376" y="2136615"/>
            <a:ext cx="1383912" cy="377985"/>
          </a:xfrm>
          <a:prstGeom prst="rect">
            <a:avLst/>
          </a:prstGeom>
        </p:spPr>
      </p:pic>
      <p:pic>
        <p:nvPicPr>
          <p:cNvPr id="8" name="Picture 7">
            <a:extLst>
              <a:ext uri="{FF2B5EF4-FFF2-40B4-BE49-F238E27FC236}">
                <a16:creationId xmlns:a16="http://schemas.microsoft.com/office/drawing/2014/main" id="{C8285F9B-A588-4366-9C37-EDCC13FFD9CA}"/>
              </a:ext>
            </a:extLst>
          </p:cNvPr>
          <p:cNvPicPr>
            <a:picLocks noChangeAspect="1"/>
          </p:cNvPicPr>
          <p:nvPr/>
        </p:nvPicPr>
        <p:blipFill>
          <a:blip r:embed="rId5"/>
          <a:stretch>
            <a:fillRect/>
          </a:stretch>
        </p:blipFill>
        <p:spPr>
          <a:xfrm>
            <a:off x="755515" y="5336622"/>
            <a:ext cx="2737341" cy="1042506"/>
          </a:xfrm>
          <a:prstGeom prst="rect">
            <a:avLst/>
          </a:prstGeom>
        </p:spPr>
      </p:pic>
      <p:pic>
        <p:nvPicPr>
          <p:cNvPr id="9" name="Picture 8">
            <a:extLst>
              <a:ext uri="{FF2B5EF4-FFF2-40B4-BE49-F238E27FC236}">
                <a16:creationId xmlns:a16="http://schemas.microsoft.com/office/drawing/2014/main" id="{61E4F76E-0A2A-45C2-BCDC-DF8BCBFC501F}"/>
              </a:ext>
            </a:extLst>
          </p:cNvPr>
          <p:cNvPicPr>
            <a:picLocks noChangeAspect="1"/>
          </p:cNvPicPr>
          <p:nvPr/>
        </p:nvPicPr>
        <p:blipFill>
          <a:blip r:embed="rId6"/>
          <a:stretch>
            <a:fillRect/>
          </a:stretch>
        </p:blipFill>
        <p:spPr>
          <a:xfrm>
            <a:off x="4345376" y="5473794"/>
            <a:ext cx="1383912" cy="384081"/>
          </a:xfrm>
          <a:prstGeom prst="rect">
            <a:avLst/>
          </a:prstGeom>
        </p:spPr>
      </p:pic>
    </p:spTree>
    <p:extLst>
      <p:ext uri="{BB962C8B-B14F-4D97-AF65-F5344CB8AC3E}">
        <p14:creationId xmlns:p14="http://schemas.microsoft.com/office/powerpoint/2010/main" val="47172166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BDBFD99-217E-4EEA-8F61-9F39664EE73D}"/>
              </a:ext>
            </a:extLst>
          </p:cNvPr>
          <p:cNvPicPr>
            <a:picLocks noChangeAspect="1"/>
          </p:cNvPicPr>
          <p:nvPr/>
        </p:nvPicPr>
        <p:blipFill>
          <a:blip r:embed="rId2"/>
          <a:stretch>
            <a:fillRect/>
          </a:stretch>
        </p:blipFill>
        <p:spPr>
          <a:xfrm>
            <a:off x="3974408" y="153700"/>
            <a:ext cx="4243184" cy="749873"/>
          </a:xfrm>
          <a:prstGeom prst="rect">
            <a:avLst/>
          </a:prstGeom>
        </p:spPr>
      </p:pic>
      <p:pic>
        <p:nvPicPr>
          <p:cNvPr id="6" name="Picture 5">
            <a:extLst>
              <a:ext uri="{FF2B5EF4-FFF2-40B4-BE49-F238E27FC236}">
                <a16:creationId xmlns:a16="http://schemas.microsoft.com/office/drawing/2014/main" id="{B0E1C091-E8A7-4522-9AA9-A155291A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6756" y="860710"/>
            <a:ext cx="10758487" cy="5454365"/>
          </a:xfrm>
          <a:prstGeom prst="rect">
            <a:avLst/>
          </a:prstGeom>
        </p:spPr>
      </p:pic>
    </p:spTree>
    <p:extLst>
      <p:ext uri="{BB962C8B-B14F-4D97-AF65-F5344CB8AC3E}">
        <p14:creationId xmlns:p14="http://schemas.microsoft.com/office/powerpoint/2010/main" val="26631462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F37BAB5-4E5B-497E-BACD-00A5CD24D58A}"/>
              </a:ext>
            </a:extLst>
          </p:cNvPr>
          <p:cNvPicPr>
            <a:picLocks noChangeAspect="1"/>
          </p:cNvPicPr>
          <p:nvPr/>
        </p:nvPicPr>
        <p:blipFill>
          <a:blip r:embed="rId2"/>
          <a:stretch>
            <a:fillRect/>
          </a:stretch>
        </p:blipFill>
        <p:spPr>
          <a:xfrm>
            <a:off x="3974407" y="0"/>
            <a:ext cx="4243184" cy="749873"/>
          </a:xfrm>
          <a:prstGeom prst="rect">
            <a:avLst/>
          </a:prstGeom>
        </p:spPr>
      </p:pic>
      <p:pic>
        <p:nvPicPr>
          <p:cNvPr id="3" name="Picture 2">
            <a:extLst>
              <a:ext uri="{FF2B5EF4-FFF2-40B4-BE49-F238E27FC236}">
                <a16:creationId xmlns:a16="http://schemas.microsoft.com/office/drawing/2014/main" id="{24431822-91F5-414D-B87A-F14180041C59}"/>
              </a:ext>
            </a:extLst>
          </p:cNvPr>
          <p:cNvPicPr>
            <a:picLocks noChangeAspect="1"/>
          </p:cNvPicPr>
          <p:nvPr/>
        </p:nvPicPr>
        <p:blipFill rotWithShape="1">
          <a:blip r:embed="rId3"/>
          <a:srcRect l="1951" t="13079" r="2261" b="67282"/>
          <a:stretch/>
        </p:blipFill>
        <p:spPr>
          <a:xfrm>
            <a:off x="945355" y="560673"/>
            <a:ext cx="10301287" cy="1071562"/>
          </a:xfrm>
          <a:prstGeom prst="rect">
            <a:avLst/>
          </a:prstGeom>
        </p:spPr>
      </p:pic>
      <p:pic>
        <p:nvPicPr>
          <p:cNvPr id="13" name="Picture 12">
            <a:extLst>
              <a:ext uri="{FF2B5EF4-FFF2-40B4-BE49-F238E27FC236}">
                <a16:creationId xmlns:a16="http://schemas.microsoft.com/office/drawing/2014/main" id="{C2F7541E-520E-45B7-859B-2FE11D2A5C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45169" y="1675888"/>
            <a:ext cx="5715798" cy="4439270"/>
          </a:xfrm>
          <a:prstGeom prst="rect">
            <a:avLst/>
          </a:prstGeom>
        </p:spPr>
      </p:pic>
      <p:pic>
        <p:nvPicPr>
          <p:cNvPr id="6" name="Picture 5">
            <a:extLst>
              <a:ext uri="{FF2B5EF4-FFF2-40B4-BE49-F238E27FC236}">
                <a16:creationId xmlns:a16="http://schemas.microsoft.com/office/drawing/2014/main" id="{7CFBB20E-D620-465B-B34F-9C08CEF1B8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7056" y="2209362"/>
            <a:ext cx="5468113" cy="3372321"/>
          </a:xfrm>
          <a:prstGeom prst="rect">
            <a:avLst/>
          </a:prstGeom>
        </p:spPr>
      </p:pic>
    </p:spTree>
    <p:extLst>
      <p:ext uri="{BB962C8B-B14F-4D97-AF65-F5344CB8AC3E}">
        <p14:creationId xmlns:p14="http://schemas.microsoft.com/office/powerpoint/2010/main" val="366168679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0EFF86-C758-4660-BB33-880152F23246}"/>
              </a:ext>
            </a:extLst>
          </p:cNvPr>
          <p:cNvPicPr>
            <a:picLocks noChangeAspect="1"/>
          </p:cNvPicPr>
          <p:nvPr/>
        </p:nvPicPr>
        <p:blipFill rotWithShape="1">
          <a:blip r:embed="rId2"/>
          <a:srcRect l="2483" t="33765" r="2128" b="32456"/>
          <a:stretch/>
        </p:blipFill>
        <p:spPr>
          <a:xfrm>
            <a:off x="216694" y="646399"/>
            <a:ext cx="11758611" cy="1482439"/>
          </a:xfrm>
          <a:prstGeom prst="rect">
            <a:avLst/>
          </a:prstGeom>
        </p:spPr>
      </p:pic>
      <p:pic>
        <p:nvPicPr>
          <p:cNvPr id="3" name="Picture 2">
            <a:extLst>
              <a:ext uri="{FF2B5EF4-FFF2-40B4-BE49-F238E27FC236}">
                <a16:creationId xmlns:a16="http://schemas.microsoft.com/office/drawing/2014/main" id="{1C0CCD6C-23D5-4B93-B86E-FAED4C384817}"/>
              </a:ext>
            </a:extLst>
          </p:cNvPr>
          <p:cNvPicPr>
            <a:picLocks noChangeAspect="1"/>
          </p:cNvPicPr>
          <p:nvPr/>
        </p:nvPicPr>
        <p:blipFill>
          <a:blip r:embed="rId3"/>
          <a:stretch>
            <a:fillRect/>
          </a:stretch>
        </p:blipFill>
        <p:spPr>
          <a:xfrm>
            <a:off x="3974408" y="110838"/>
            <a:ext cx="4243184" cy="749873"/>
          </a:xfrm>
          <a:prstGeom prst="rect">
            <a:avLst/>
          </a:prstGeom>
        </p:spPr>
      </p:pic>
      <p:sp>
        <p:nvSpPr>
          <p:cNvPr id="5" name="TextBox 4">
            <a:extLst>
              <a:ext uri="{FF2B5EF4-FFF2-40B4-BE49-F238E27FC236}">
                <a16:creationId xmlns:a16="http://schemas.microsoft.com/office/drawing/2014/main" id="{723DAB83-F7D5-4369-9301-8C8CA451B5FD}"/>
              </a:ext>
            </a:extLst>
          </p:cNvPr>
          <p:cNvSpPr txBox="1"/>
          <p:nvPr/>
        </p:nvSpPr>
        <p:spPr>
          <a:xfrm>
            <a:off x="7072313" y="2430578"/>
            <a:ext cx="4539852" cy="3970318"/>
          </a:xfrm>
          <a:prstGeom prst="rect">
            <a:avLst/>
          </a:prstGeom>
          <a:noFill/>
        </p:spPr>
        <p:txBody>
          <a:bodyPr wrap="square">
            <a:spAutoFit/>
          </a:bodyPr>
          <a:lstStyle/>
          <a:p>
            <a:r>
              <a:rPr lang="en-GB" b="1" dirty="0"/>
              <a:t>Poem-The Holy Spirit </a:t>
            </a:r>
          </a:p>
          <a:p>
            <a:r>
              <a:rPr lang="en-GB" dirty="0"/>
              <a:t>As glass is soft and molten in the flame and moulded by the craftsman’s loving hand; as trees can blow and dance before the wind to music piped from where the rushes stand; as breath gives life and power to the arm to pull the oar and raise the haycock high; the dove of peace is shielding us from harm; he hovers in the hearts of you and I. His fire can warm and mould me tall and strong. His wind blows through my prayer, praise and song. His Breath fills me with life so I can be a sign of love and peace for all to see. </a:t>
            </a:r>
          </a:p>
          <a:p>
            <a:r>
              <a:rPr lang="en-GB" dirty="0"/>
              <a:t>Christy Kenneally</a:t>
            </a:r>
            <a:endParaRPr lang="en-IE" dirty="0"/>
          </a:p>
        </p:txBody>
      </p:sp>
      <p:pic>
        <p:nvPicPr>
          <p:cNvPr id="10" name="Picture 9">
            <a:extLst>
              <a:ext uri="{FF2B5EF4-FFF2-40B4-BE49-F238E27FC236}">
                <a16:creationId xmlns:a16="http://schemas.microsoft.com/office/drawing/2014/main" id="{AF85D79C-9F11-439D-AFD4-B0D3E6280E6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9835" y="2138001"/>
            <a:ext cx="4820840" cy="4555472"/>
          </a:xfrm>
          <a:prstGeom prst="rect">
            <a:avLst/>
          </a:prstGeom>
        </p:spPr>
      </p:pic>
    </p:spTree>
    <p:extLst>
      <p:ext uri="{BB962C8B-B14F-4D97-AF65-F5344CB8AC3E}">
        <p14:creationId xmlns:p14="http://schemas.microsoft.com/office/powerpoint/2010/main" val="410442418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0EFF86-C758-4660-BB33-880152F23246}"/>
              </a:ext>
            </a:extLst>
          </p:cNvPr>
          <p:cNvPicPr>
            <a:picLocks noChangeAspect="1"/>
          </p:cNvPicPr>
          <p:nvPr/>
        </p:nvPicPr>
        <p:blipFill rotWithShape="1">
          <a:blip r:embed="rId2"/>
          <a:srcRect l="2483" t="33765" r="2128" b="32456"/>
          <a:stretch/>
        </p:blipFill>
        <p:spPr>
          <a:xfrm>
            <a:off x="216694" y="646399"/>
            <a:ext cx="11758611" cy="1843087"/>
          </a:xfrm>
          <a:prstGeom prst="rect">
            <a:avLst/>
          </a:prstGeom>
        </p:spPr>
      </p:pic>
      <p:pic>
        <p:nvPicPr>
          <p:cNvPr id="3" name="Picture 2">
            <a:extLst>
              <a:ext uri="{FF2B5EF4-FFF2-40B4-BE49-F238E27FC236}">
                <a16:creationId xmlns:a16="http://schemas.microsoft.com/office/drawing/2014/main" id="{1C0CCD6C-23D5-4B93-B86E-FAED4C384817}"/>
              </a:ext>
            </a:extLst>
          </p:cNvPr>
          <p:cNvPicPr>
            <a:picLocks noChangeAspect="1"/>
          </p:cNvPicPr>
          <p:nvPr/>
        </p:nvPicPr>
        <p:blipFill>
          <a:blip r:embed="rId3"/>
          <a:stretch>
            <a:fillRect/>
          </a:stretch>
        </p:blipFill>
        <p:spPr>
          <a:xfrm>
            <a:off x="3974408" y="110838"/>
            <a:ext cx="4243184" cy="749873"/>
          </a:xfrm>
          <a:prstGeom prst="rect">
            <a:avLst/>
          </a:prstGeom>
        </p:spPr>
      </p:pic>
      <p:pic>
        <p:nvPicPr>
          <p:cNvPr id="10" name="Picture 9">
            <a:extLst>
              <a:ext uri="{FF2B5EF4-FFF2-40B4-BE49-F238E27FC236}">
                <a16:creationId xmlns:a16="http://schemas.microsoft.com/office/drawing/2014/main" id="{B41BC099-5966-4809-9639-C32FEB2D4DF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371725" y="2777189"/>
            <a:ext cx="6900863" cy="3182652"/>
          </a:xfrm>
          <a:prstGeom prst="rect">
            <a:avLst/>
          </a:prstGeom>
        </p:spPr>
      </p:pic>
    </p:spTree>
    <p:extLst>
      <p:ext uri="{BB962C8B-B14F-4D97-AF65-F5344CB8AC3E}">
        <p14:creationId xmlns:p14="http://schemas.microsoft.com/office/powerpoint/2010/main" val="9779762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30EFF86-C758-4660-BB33-880152F23246}"/>
              </a:ext>
            </a:extLst>
          </p:cNvPr>
          <p:cNvPicPr>
            <a:picLocks noChangeAspect="1"/>
          </p:cNvPicPr>
          <p:nvPr/>
        </p:nvPicPr>
        <p:blipFill rotWithShape="1">
          <a:blip r:embed="rId6"/>
          <a:srcRect l="2483" t="33765" r="2128" b="32456"/>
          <a:stretch/>
        </p:blipFill>
        <p:spPr>
          <a:xfrm>
            <a:off x="216694" y="646399"/>
            <a:ext cx="11758611" cy="1843087"/>
          </a:xfrm>
          <a:prstGeom prst="rect">
            <a:avLst/>
          </a:prstGeom>
        </p:spPr>
      </p:pic>
      <p:pic>
        <p:nvPicPr>
          <p:cNvPr id="3" name="Picture 2">
            <a:extLst>
              <a:ext uri="{FF2B5EF4-FFF2-40B4-BE49-F238E27FC236}">
                <a16:creationId xmlns:a16="http://schemas.microsoft.com/office/drawing/2014/main" id="{1C0CCD6C-23D5-4B93-B86E-FAED4C384817}"/>
              </a:ext>
            </a:extLst>
          </p:cNvPr>
          <p:cNvPicPr>
            <a:picLocks noChangeAspect="1"/>
          </p:cNvPicPr>
          <p:nvPr/>
        </p:nvPicPr>
        <p:blipFill>
          <a:blip r:embed="rId7"/>
          <a:stretch>
            <a:fillRect/>
          </a:stretch>
        </p:blipFill>
        <p:spPr>
          <a:xfrm>
            <a:off x="3974408" y="110838"/>
            <a:ext cx="4243184" cy="749873"/>
          </a:xfrm>
          <a:prstGeom prst="rect">
            <a:avLst/>
          </a:prstGeom>
        </p:spPr>
      </p:pic>
      <p:pic>
        <p:nvPicPr>
          <p:cNvPr id="6" name="Veni Creator Spiritus">
            <a:hlinkClick r:id="" action="ppaction://media"/>
            <a:extLst>
              <a:ext uri="{FF2B5EF4-FFF2-40B4-BE49-F238E27FC236}">
                <a16:creationId xmlns:a16="http://schemas.microsoft.com/office/drawing/2014/main" id="{8EB6602A-332D-4C6D-9FF0-9E66BA138FBE}"/>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99615" y="2728913"/>
            <a:ext cx="2946002" cy="1935162"/>
          </a:xfrm>
          <a:prstGeom prst="rect">
            <a:avLst/>
          </a:prstGeom>
        </p:spPr>
      </p:pic>
      <p:pic>
        <p:nvPicPr>
          <p:cNvPr id="7" name="Lets Learn - Rite of Confirmation">
            <a:hlinkClick r:id="" action="ppaction://media"/>
            <a:extLst>
              <a:ext uri="{FF2B5EF4-FFF2-40B4-BE49-F238E27FC236}">
                <a16:creationId xmlns:a16="http://schemas.microsoft.com/office/drawing/2014/main" id="{D599E192-B13E-4853-8119-18C5896A23F1}"/>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9029303" y="2643536"/>
            <a:ext cx="2946002" cy="2020539"/>
          </a:xfrm>
          <a:prstGeom prst="rect">
            <a:avLst/>
          </a:prstGeom>
        </p:spPr>
      </p:pic>
      <p:sp>
        <p:nvSpPr>
          <p:cNvPr id="8" name="TextBox 7">
            <a:extLst>
              <a:ext uri="{FF2B5EF4-FFF2-40B4-BE49-F238E27FC236}">
                <a16:creationId xmlns:a16="http://schemas.microsoft.com/office/drawing/2014/main" id="{A08624D2-4ED3-483C-BE4C-393D98B2D15C}"/>
              </a:ext>
            </a:extLst>
          </p:cNvPr>
          <p:cNvSpPr txBox="1"/>
          <p:nvPr/>
        </p:nvSpPr>
        <p:spPr>
          <a:xfrm>
            <a:off x="899615" y="5077916"/>
            <a:ext cx="3371850" cy="369332"/>
          </a:xfrm>
          <a:prstGeom prst="rect">
            <a:avLst/>
          </a:prstGeom>
          <a:noFill/>
        </p:spPr>
        <p:txBody>
          <a:bodyPr wrap="square" rtlCol="0">
            <a:spAutoFit/>
          </a:bodyPr>
          <a:lstStyle/>
          <a:p>
            <a:r>
              <a:rPr lang="en-IE" dirty="0"/>
              <a:t>Song- ‘</a:t>
            </a:r>
            <a:r>
              <a:rPr lang="en-IE" dirty="0" err="1"/>
              <a:t>Veni</a:t>
            </a:r>
            <a:r>
              <a:rPr lang="en-IE" dirty="0"/>
              <a:t> Creator Spiritus’</a:t>
            </a:r>
          </a:p>
        </p:txBody>
      </p:sp>
      <p:sp>
        <p:nvSpPr>
          <p:cNvPr id="9" name="TextBox 8">
            <a:extLst>
              <a:ext uri="{FF2B5EF4-FFF2-40B4-BE49-F238E27FC236}">
                <a16:creationId xmlns:a16="http://schemas.microsoft.com/office/drawing/2014/main" id="{CE30E26C-DE39-4AF1-B3F2-C97A493B357A}"/>
              </a:ext>
            </a:extLst>
          </p:cNvPr>
          <p:cNvSpPr txBox="1"/>
          <p:nvPr/>
        </p:nvSpPr>
        <p:spPr>
          <a:xfrm>
            <a:off x="8812608" y="5260191"/>
            <a:ext cx="3162697" cy="369332"/>
          </a:xfrm>
          <a:prstGeom prst="rect">
            <a:avLst/>
          </a:prstGeom>
          <a:noFill/>
        </p:spPr>
        <p:txBody>
          <a:bodyPr wrap="square" rtlCol="0">
            <a:spAutoFit/>
          </a:bodyPr>
          <a:lstStyle/>
          <a:p>
            <a:r>
              <a:rPr lang="en-IE" dirty="0"/>
              <a:t>Video- The Rite of Confirmation </a:t>
            </a:r>
          </a:p>
        </p:txBody>
      </p:sp>
    </p:spTree>
    <p:extLst>
      <p:ext uri="{BB962C8B-B14F-4D97-AF65-F5344CB8AC3E}">
        <p14:creationId xmlns:p14="http://schemas.microsoft.com/office/powerpoint/2010/main" val="3557639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4856"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884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7"/>
                </p:tgtEl>
              </p:cMediaNode>
            </p:video>
            <p:seq concurrent="1" nextAc="seek">
              <p:cTn id="18" restart="whenNotActive" fill="hold" evtFilter="cancelBubble" nodeType="interactiveSeq">
                <p:stCondLst>
                  <p:cond evt="onClick" delay="0">
                    <p:tgtEl>
                      <p:spTgt spid="7"/>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033B40-F257-469C-B776-8557A29BBC9F}"/>
              </a:ext>
            </a:extLst>
          </p:cNvPr>
          <p:cNvPicPr>
            <a:picLocks noChangeAspect="1"/>
          </p:cNvPicPr>
          <p:nvPr/>
        </p:nvPicPr>
        <p:blipFill>
          <a:blip r:embed="rId2"/>
          <a:stretch>
            <a:fillRect/>
          </a:stretch>
        </p:blipFill>
        <p:spPr>
          <a:xfrm>
            <a:off x="3974408" y="0"/>
            <a:ext cx="4243184" cy="749873"/>
          </a:xfrm>
          <a:prstGeom prst="rect">
            <a:avLst/>
          </a:prstGeom>
        </p:spPr>
      </p:pic>
      <p:pic>
        <p:nvPicPr>
          <p:cNvPr id="3" name="Picture 2">
            <a:extLst>
              <a:ext uri="{FF2B5EF4-FFF2-40B4-BE49-F238E27FC236}">
                <a16:creationId xmlns:a16="http://schemas.microsoft.com/office/drawing/2014/main" id="{2C44B90F-5263-4EAE-8582-66FF56113AEC}"/>
              </a:ext>
            </a:extLst>
          </p:cNvPr>
          <p:cNvPicPr>
            <a:picLocks noChangeAspect="1"/>
          </p:cNvPicPr>
          <p:nvPr/>
        </p:nvPicPr>
        <p:blipFill rotWithShape="1">
          <a:blip r:embed="rId3"/>
          <a:srcRect l="2350" t="67282" r="2659" b="4962"/>
          <a:stretch/>
        </p:blipFill>
        <p:spPr>
          <a:xfrm>
            <a:off x="252412" y="469838"/>
            <a:ext cx="11687175" cy="1101788"/>
          </a:xfrm>
          <a:prstGeom prst="rect">
            <a:avLst/>
          </a:prstGeom>
        </p:spPr>
      </p:pic>
      <p:pic>
        <p:nvPicPr>
          <p:cNvPr id="7" name="Picture 6">
            <a:extLst>
              <a:ext uri="{FF2B5EF4-FFF2-40B4-BE49-F238E27FC236}">
                <a16:creationId xmlns:a16="http://schemas.microsoft.com/office/drawing/2014/main" id="{FED5296F-73E8-47E3-854E-B776465C15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55770" y="1689988"/>
            <a:ext cx="4458322" cy="5010849"/>
          </a:xfrm>
          <a:prstGeom prst="rect">
            <a:avLst/>
          </a:prstGeom>
        </p:spPr>
      </p:pic>
      <p:pic>
        <p:nvPicPr>
          <p:cNvPr id="10" name="Picture 9">
            <a:extLst>
              <a:ext uri="{FF2B5EF4-FFF2-40B4-BE49-F238E27FC236}">
                <a16:creationId xmlns:a16="http://schemas.microsoft.com/office/drawing/2014/main" id="{8BE603B7-7A54-4971-AD1A-E422E908FE3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2331" y="2912033"/>
            <a:ext cx="3943900" cy="2566758"/>
          </a:xfrm>
          <a:prstGeom prst="rect">
            <a:avLst/>
          </a:prstGeom>
        </p:spPr>
      </p:pic>
    </p:spTree>
    <p:extLst>
      <p:ext uri="{BB962C8B-B14F-4D97-AF65-F5344CB8AC3E}">
        <p14:creationId xmlns:p14="http://schemas.microsoft.com/office/powerpoint/2010/main" val="410508721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033B40-F257-469C-B776-8557A29BBC9F}"/>
              </a:ext>
            </a:extLst>
          </p:cNvPr>
          <p:cNvPicPr>
            <a:picLocks noChangeAspect="1"/>
          </p:cNvPicPr>
          <p:nvPr/>
        </p:nvPicPr>
        <p:blipFill>
          <a:blip r:embed="rId2"/>
          <a:stretch>
            <a:fillRect/>
          </a:stretch>
        </p:blipFill>
        <p:spPr>
          <a:xfrm>
            <a:off x="3974408" y="0"/>
            <a:ext cx="4243184" cy="749873"/>
          </a:xfrm>
          <a:prstGeom prst="rect">
            <a:avLst/>
          </a:prstGeom>
        </p:spPr>
      </p:pic>
      <p:pic>
        <p:nvPicPr>
          <p:cNvPr id="3" name="Picture 2">
            <a:extLst>
              <a:ext uri="{FF2B5EF4-FFF2-40B4-BE49-F238E27FC236}">
                <a16:creationId xmlns:a16="http://schemas.microsoft.com/office/drawing/2014/main" id="{2C44B90F-5263-4EAE-8582-66FF56113AEC}"/>
              </a:ext>
            </a:extLst>
          </p:cNvPr>
          <p:cNvPicPr>
            <a:picLocks noChangeAspect="1"/>
          </p:cNvPicPr>
          <p:nvPr/>
        </p:nvPicPr>
        <p:blipFill rotWithShape="1">
          <a:blip r:embed="rId3"/>
          <a:srcRect l="2350" t="67282" r="2659" b="4962"/>
          <a:stretch/>
        </p:blipFill>
        <p:spPr>
          <a:xfrm>
            <a:off x="285750" y="628650"/>
            <a:ext cx="11687175" cy="1514475"/>
          </a:xfrm>
          <a:prstGeom prst="rect">
            <a:avLst/>
          </a:prstGeom>
        </p:spPr>
      </p:pic>
      <p:pic>
        <p:nvPicPr>
          <p:cNvPr id="8" name="Picture 7">
            <a:extLst>
              <a:ext uri="{FF2B5EF4-FFF2-40B4-BE49-F238E27FC236}">
                <a16:creationId xmlns:a16="http://schemas.microsoft.com/office/drawing/2014/main" id="{CBCFE6B8-6DB8-4011-8FF8-F93D62180A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4992" y="2643187"/>
            <a:ext cx="5611008" cy="3314700"/>
          </a:xfrm>
          <a:prstGeom prst="rect">
            <a:avLst/>
          </a:prstGeom>
        </p:spPr>
      </p:pic>
      <p:pic>
        <p:nvPicPr>
          <p:cNvPr id="5" name="Picture 4">
            <a:extLst>
              <a:ext uri="{FF2B5EF4-FFF2-40B4-BE49-F238E27FC236}">
                <a16:creationId xmlns:a16="http://schemas.microsoft.com/office/drawing/2014/main" id="{581F4104-6E53-444A-B1F9-0994BAA1C3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67247" y="2633429"/>
            <a:ext cx="3972479" cy="3334215"/>
          </a:xfrm>
          <a:prstGeom prst="rect">
            <a:avLst/>
          </a:prstGeom>
        </p:spPr>
      </p:pic>
    </p:spTree>
    <p:extLst>
      <p:ext uri="{BB962C8B-B14F-4D97-AF65-F5344CB8AC3E}">
        <p14:creationId xmlns:p14="http://schemas.microsoft.com/office/powerpoint/2010/main" val="37729224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BC7A54-531D-4B49-829B-DCC221C6D51A}"/>
              </a:ext>
            </a:extLst>
          </p:cNvPr>
          <p:cNvPicPr>
            <a:picLocks noChangeAspect="1"/>
          </p:cNvPicPr>
          <p:nvPr/>
        </p:nvPicPr>
        <p:blipFill>
          <a:blip r:embed="rId2"/>
          <a:stretch>
            <a:fillRect/>
          </a:stretch>
        </p:blipFill>
        <p:spPr>
          <a:xfrm>
            <a:off x="3974408" y="0"/>
            <a:ext cx="4243184" cy="749873"/>
          </a:xfrm>
          <a:prstGeom prst="rect">
            <a:avLst/>
          </a:prstGeom>
        </p:spPr>
      </p:pic>
      <p:pic>
        <p:nvPicPr>
          <p:cNvPr id="3" name="Picture 2">
            <a:extLst>
              <a:ext uri="{FF2B5EF4-FFF2-40B4-BE49-F238E27FC236}">
                <a16:creationId xmlns:a16="http://schemas.microsoft.com/office/drawing/2014/main" id="{B91E9B41-AC27-4508-A061-802382818DD1}"/>
              </a:ext>
            </a:extLst>
          </p:cNvPr>
          <p:cNvPicPr>
            <a:picLocks noChangeAspect="1"/>
          </p:cNvPicPr>
          <p:nvPr/>
        </p:nvPicPr>
        <p:blipFill>
          <a:blip r:embed="rId3"/>
          <a:stretch>
            <a:fillRect/>
          </a:stretch>
        </p:blipFill>
        <p:spPr>
          <a:xfrm>
            <a:off x="5093121" y="374936"/>
            <a:ext cx="2005758" cy="700089"/>
          </a:xfrm>
          <a:prstGeom prst="rect">
            <a:avLst/>
          </a:prstGeom>
        </p:spPr>
      </p:pic>
      <p:pic>
        <p:nvPicPr>
          <p:cNvPr id="5" name="Picture 4">
            <a:extLst>
              <a:ext uri="{FF2B5EF4-FFF2-40B4-BE49-F238E27FC236}">
                <a16:creationId xmlns:a16="http://schemas.microsoft.com/office/drawing/2014/main" id="{2B89A512-1522-4553-A1D9-20728CE8CE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2234" y="875943"/>
            <a:ext cx="3801005" cy="5106113"/>
          </a:xfrm>
          <a:prstGeom prst="rect">
            <a:avLst/>
          </a:prstGeom>
        </p:spPr>
      </p:pic>
      <p:pic>
        <p:nvPicPr>
          <p:cNvPr id="7" name="Picture 6">
            <a:extLst>
              <a:ext uri="{FF2B5EF4-FFF2-40B4-BE49-F238E27FC236}">
                <a16:creationId xmlns:a16="http://schemas.microsoft.com/office/drawing/2014/main" id="{A7522FD0-90FC-458E-AC90-2C39EA8BED9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438761" y="971207"/>
            <a:ext cx="3715268" cy="5010849"/>
          </a:xfrm>
          <a:prstGeom prst="rect">
            <a:avLst/>
          </a:prstGeom>
        </p:spPr>
      </p:pic>
    </p:spTree>
    <p:extLst>
      <p:ext uri="{BB962C8B-B14F-4D97-AF65-F5344CB8AC3E}">
        <p14:creationId xmlns:p14="http://schemas.microsoft.com/office/powerpoint/2010/main" val="3500482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FADE91-C434-47BB-852C-DE82DDA516DB}"/>
              </a:ext>
            </a:extLst>
          </p:cNvPr>
          <p:cNvPicPr>
            <a:picLocks noChangeAspect="1"/>
          </p:cNvPicPr>
          <p:nvPr/>
        </p:nvPicPr>
        <p:blipFill rotWithShape="1">
          <a:blip r:embed="rId2">
            <a:extLst>
              <a:ext uri="{28A0092B-C50C-407E-A947-70E740481C1C}">
                <a14:useLocalDpi xmlns:a14="http://schemas.microsoft.com/office/drawing/2010/main" val="0"/>
              </a:ext>
            </a:extLst>
          </a:blip>
          <a:srcRect l="1289" t="1522"/>
          <a:stretch/>
        </p:blipFill>
        <p:spPr>
          <a:xfrm>
            <a:off x="5800725" y="871538"/>
            <a:ext cx="6015038" cy="5722248"/>
          </a:xfrm>
          <a:prstGeom prst="rect">
            <a:avLst/>
          </a:prstGeom>
        </p:spPr>
      </p:pic>
      <p:cxnSp>
        <p:nvCxnSpPr>
          <p:cNvPr id="9" name="Straight Arrow Connector 8">
            <a:extLst>
              <a:ext uri="{FF2B5EF4-FFF2-40B4-BE49-F238E27FC236}">
                <a16:creationId xmlns:a16="http://schemas.microsoft.com/office/drawing/2014/main" id="{34E6F43D-9EA0-404D-8D7D-CA1E8A441877}"/>
              </a:ext>
            </a:extLst>
          </p:cNvPr>
          <p:cNvCxnSpPr/>
          <p:nvPr/>
        </p:nvCxnSpPr>
        <p:spPr>
          <a:xfrm flipV="1">
            <a:off x="4709741" y="1757823"/>
            <a:ext cx="1296144" cy="288032"/>
          </a:xfrm>
          <a:prstGeom prst="straightConnector1">
            <a:avLst/>
          </a:prstGeom>
          <a:noFill/>
          <a:ln w="9525" cap="flat" cmpd="sng" algn="ctr">
            <a:solidFill>
              <a:srgbClr val="0F6FC6">
                <a:shade val="50000"/>
                <a:satMod val="103000"/>
              </a:srgbClr>
            </a:solidFill>
            <a:prstDash val="solid"/>
            <a:tailEnd type="arrow"/>
          </a:ln>
          <a:effectLst/>
        </p:spPr>
      </p:cxnSp>
      <p:cxnSp>
        <p:nvCxnSpPr>
          <p:cNvPr id="12" name="Straight Arrow Connector 11">
            <a:extLst>
              <a:ext uri="{FF2B5EF4-FFF2-40B4-BE49-F238E27FC236}">
                <a16:creationId xmlns:a16="http://schemas.microsoft.com/office/drawing/2014/main" id="{69E4E3D2-C188-4A50-BC98-703620B3E246}"/>
              </a:ext>
            </a:extLst>
          </p:cNvPr>
          <p:cNvCxnSpPr/>
          <p:nvPr/>
        </p:nvCxnSpPr>
        <p:spPr>
          <a:xfrm flipV="1">
            <a:off x="4676866" y="3544431"/>
            <a:ext cx="1296144" cy="288032"/>
          </a:xfrm>
          <a:prstGeom prst="straightConnector1">
            <a:avLst/>
          </a:prstGeom>
          <a:noFill/>
          <a:ln w="9525" cap="flat" cmpd="sng" algn="ctr">
            <a:solidFill>
              <a:srgbClr val="0F6FC6">
                <a:shade val="50000"/>
                <a:satMod val="103000"/>
              </a:srgbClr>
            </a:solidFill>
            <a:prstDash val="solid"/>
            <a:tailEnd type="arrow"/>
          </a:ln>
          <a:effectLst/>
        </p:spPr>
      </p:cxnSp>
      <p:pic>
        <p:nvPicPr>
          <p:cNvPr id="2" name="Picture 1">
            <a:extLst>
              <a:ext uri="{FF2B5EF4-FFF2-40B4-BE49-F238E27FC236}">
                <a16:creationId xmlns:a16="http://schemas.microsoft.com/office/drawing/2014/main" id="{DEBED43F-8C69-4C3E-8BCD-591DED1D18D8}"/>
              </a:ext>
            </a:extLst>
          </p:cNvPr>
          <p:cNvPicPr>
            <a:picLocks noChangeAspect="1"/>
          </p:cNvPicPr>
          <p:nvPr/>
        </p:nvPicPr>
        <p:blipFill>
          <a:blip r:embed="rId3"/>
          <a:stretch>
            <a:fillRect/>
          </a:stretch>
        </p:blipFill>
        <p:spPr>
          <a:xfrm>
            <a:off x="1106503" y="1901839"/>
            <a:ext cx="3097036" cy="1152244"/>
          </a:xfrm>
          <a:prstGeom prst="rect">
            <a:avLst/>
          </a:prstGeom>
        </p:spPr>
      </p:pic>
      <p:pic>
        <p:nvPicPr>
          <p:cNvPr id="3" name="Picture 2">
            <a:extLst>
              <a:ext uri="{FF2B5EF4-FFF2-40B4-BE49-F238E27FC236}">
                <a16:creationId xmlns:a16="http://schemas.microsoft.com/office/drawing/2014/main" id="{EBD498C7-C31C-43AE-BCCD-F6AF1526128A}"/>
              </a:ext>
            </a:extLst>
          </p:cNvPr>
          <p:cNvPicPr>
            <a:picLocks noChangeAspect="1"/>
          </p:cNvPicPr>
          <p:nvPr/>
        </p:nvPicPr>
        <p:blipFill>
          <a:blip r:embed="rId4"/>
          <a:stretch>
            <a:fillRect/>
          </a:stretch>
        </p:blipFill>
        <p:spPr>
          <a:xfrm>
            <a:off x="1286350" y="3803918"/>
            <a:ext cx="2737341" cy="1042506"/>
          </a:xfrm>
          <a:prstGeom prst="rect">
            <a:avLst/>
          </a:prstGeom>
        </p:spPr>
      </p:pic>
      <p:sp>
        <p:nvSpPr>
          <p:cNvPr id="4" name="TextBox 3">
            <a:extLst>
              <a:ext uri="{FF2B5EF4-FFF2-40B4-BE49-F238E27FC236}">
                <a16:creationId xmlns:a16="http://schemas.microsoft.com/office/drawing/2014/main" id="{BAE3C874-7A15-4EE4-9826-EE81EF586960}"/>
              </a:ext>
            </a:extLst>
          </p:cNvPr>
          <p:cNvSpPr txBox="1"/>
          <p:nvPr/>
        </p:nvSpPr>
        <p:spPr>
          <a:xfrm>
            <a:off x="3431480" y="137980"/>
            <a:ext cx="3786915" cy="523220"/>
          </a:xfrm>
          <a:prstGeom prst="rect">
            <a:avLst/>
          </a:prstGeom>
          <a:noFill/>
        </p:spPr>
        <p:txBody>
          <a:bodyPr wrap="square" rtlCol="0">
            <a:spAutoFit/>
          </a:bodyPr>
          <a:lstStyle/>
          <a:p>
            <a:r>
              <a:rPr lang="en-IE" sz="2800" dirty="0"/>
              <a:t>Lesson 1: The Holy Spirit</a:t>
            </a:r>
          </a:p>
        </p:txBody>
      </p:sp>
    </p:spTree>
    <p:extLst>
      <p:ext uri="{BB962C8B-B14F-4D97-AF65-F5344CB8AC3E}">
        <p14:creationId xmlns:p14="http://schemas.microsoft.com/office/powerpoint/2010/main" val="8574159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ABC7A54-531D-4B49-829B-DCC221C6D51A}"/>
              </a:ext>
            </a:extLst>
          </p:cNvPr>
          <p:cNvPicPr>
            <a:picLocks noChangeAspect="1"/>
          </p:cNvPicPr>
          <p:nvPr/>
        </p:nvPicPr>
        <p:blipFill>
          <a:blip r:embed="rId2"/>
          <a:stretch>
            <a:fillRect/>
          </a:stretch>
        </p:blipFill>
        <p:spPr>
          <a:xfrm>
            <a:off x="3974408" y="0"/>
            <a:ext cx="4243184" cy="749873"/>
          </a:xfrm>
          <a:prstGeom prst="rect">
            <a:avLst/>
          </a:prstGeom>
        </p:spPr>
      </p:pic>
      <p:pic>
        <p:nvPicPr>
          <p:cNvPr id="3" name="Picture 2">
            <a:extLst>
              <a:ext uri="{FF2B5EF4-FFF2-40B4-BE49-F238E27FC236}">
                <a16:creationId xmlns:a16="http://schemas.microsoft.com/office/drawing/2014/main" id="{B91E9B41-AC27-4508-A061-802382818DD1}"/>
              </a:ext>
            </a:extLst>
          </p:cNvPr>
          <p:cNvPicPr>
            <a:picLocks noChangeAspect="1"/>
          </p:cNvPicPr>
          <p:nvPr/>
        </p:nvPicPr>
        <p:blipFill>
          <a:blip r:embed="rId3"/>
          <a:stretch>
            <a:fillRect/>
          </a:stretch>
        </p:blipFill>
        <p:spPr>
          <a:xfrm>
            <a:off x="5093121" y="374936"/>
            <a:ext cx="2005758" cy="700089"/>
          </a:xfrm>
          <a:prstGeom prst="rect">
            <a:avLst/>
          </a:prstGeom>
        </p:spPr>
      </p:pic>
      <p:pic>
        <p:nvPicPr>
          <p:cNvPr id="5" name="Picture 4">
            <a:extLst>
              <a:ext uri="{FF2B5EF4-FFF2-40B4-BE49-F238E27FC236}">
                <a16:creationId xmlns:a16="http://schemas.microsoft.com/office/drawing/2014/main" id="{E6EE8776-A254-4938-9AA0-1CEE1FF3D8D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9443" y="890233"/>
            <a:ext cx="3734321" cy="5077534"/>
          </a:xfrm>
          <a:prstGeom prst="rect">
            <a:avLst/>
          </a:prstGeom>
        </p:spPr>
      </p:pic>
      <p:pic>
        <p:nvPicPr>
          <p:cNvPr id="7" name="Picture 6">
            <a:extLst>
              <a:ext uri="{FF2B5EF4-FFF2-40B4-BE49-F238E27FC236}">
                <a16:creationId xmlns:a16="http://schemas.microsoft.com/office/drawing/2014/main" id="{400F3F39-BE7E-42BA-BFA8-2C0344DA357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29212" y="890233"/>
            <a:ext cx="3762900" cy="5058481"/>
          </a:xfrm>
          <a:prstGeom prst="rect">
            <a:avLst/>
          </a:prstGeom>
        </p:spPr>
      </p:pic>
    </p:spTree>
    <p:extLst>
      <p:ext uri="{BB962C8B-B14F-4D97-AF65-F5344CB8AC3E}">
        <p14:creationId xmlns:p14="http://schemas.microsoft.com/office/powerpoint/2010/main" val="111771684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320D0925-396B-48CF-B851-AEE996450614}"/>
              </a:ext>
            </a:extLst>
          </p:cNvPr>
          <p:cNvSpPr txBox="1"/>
          <p:nvPr/>
        </p:nvSpPr>
        <p:spPr>
          <a:xfrm>
            <a:off x="2954536" y="101084"/>
            <a:ext cx="6282928" cy="646331"/>
          </a:xfrm>
          <a:prstGeom prst="rect">
            <a:avLst/>
          </a:prstGeom>
          <a:noFill/>
        </p:spPr>
        <p:txBody>
          <a:bodyPr wrap="square">
            <a:spAutoFit/>
          </a:bodyPr>
          <a:lstStyle/>
          <a:p>
            <a:r>
              <a:rPr lang="en-GB" sz="3600" dirty="0"/>
              <a:t>Lesson 4: Living a Spirit-filled Life</a:t>
            </a:r>
            <a:endParaRPr lang="en-IE" sz="3600" dirty="0"/>
          </a:p>
        </p:txBody>
      </p:sp>
      <p:pic>
        <p:nvPicPr>
          <p:cNvPr id="7" name="Picture 6">
            <a:extLst>
              <a:ext uri="{FF2B5EF4-FFF2-40B4-BE49-F238E27FC236}">
                <a16:creationId xmlns:a16="http://schemas.microsoft.com/office/drawing/2014/main" id="{272B916D-44F0-4016-AF8B-A95D76D5E4D4}"/>
              </a:ext>
            </a:extLst>
          </p:cNvPr>
          <p:cNvPicPr>
            <a:picLocks noChangeAspect="1"/>
          </p:cNvPicPr>
          <p:nvPr/>
        </p:nvPicPr>
        <p:blipFill rotWithShape="1">
          <a:blip r:embed="rId2">
            <a:extLst>
              <a:ext uri="{28A0092B-C50C-407E-A947-70E740481C1C}">
                <a14:useLocalDpi xmlns:a14="http://schemas.microsoft.com/office/drawing/2010/main" val="0"/>
              </a:ext>
            </a:extLst>
          </a:blip>
          <a:srcRect l="3919" r="2680"/>
          <a:stretch/>
        </p:blipFill>
        <p:spPr>
          <a:xfrm>
            <a:off x="5272089" y="853641"/>
            <a:ext cx="6472238" cy="5534797"/>
          </a:xfrm>
          <a:prstGeom prst="rect">
            <a:avLst/>
          </a:prstGeom>
        </p:spPr>
      </p:pic>
      <p:pic>
        <p:nvPicPr>
          <p:cNvPr id="8" name="Picture 7">
            <a:extLst>
              <a:ext uri="{FF2B5EF4-FFF2-40B4-BE49-F238E27FC236}">
                <a16:creationId xmlns:a16="http://schemas.microsoft.com/office/drawing/2014/main" id="{18B7DAF3-22BA-4207-A7DD-9100B1DBBC60}"/>
              </a:ext>
            </a:extLst>
          </p:cNvPr>
          <p:cNvPicPr>
            <a:picLocks noChangeAspect="1"/>
          </p:cNvPicPr>
          <p:nvPr/>
        </p:nvPicPr>
        <p:blipFill>
          <a:blip r:embed="rId3"/>
          <a:stretch>
            <a:fillRect/>
          </a:stretch>
        </p:blipFill>
        <p:spPr>
          <a:xfrm>
            <a:off x="315718" y="2468796"/>
            <a:ext cx="3097036" cy="1152244"/>
          </a:xfrm>
          <a:prstGeom prst="rect">
            <a:avLst/>
          </a:prstGeom>
        </p:spPr>
      </p:pic>
      <p:pic>
        <p:nvPicPr>
          <p:cNvPr id="9" name="Picture 8">
            <a:extLst>
              <a:ext uri="{FF2B5EF4-FFF2-40B4-BE49-F238E27FC236}">
                <a16:creationId xmlns:a16="http://schemas.microsoft.com/office/drawing/2014/main" id="{E0AF627A-13F0-499F-86F3-6BC1A38DAB4D}"/>
              </a:ext>
            </a:extLst>
          </p:cNvPr>
          <p:cNvPicPr>
            <a:picLocks noChangeAspect="1"/>
          </p:cNvPicPr>
          <p:nvPr/>
        </p:nvPicPr>
        <p:blipFill>
          <a:blip r:embed="rId4"/>
          <a:stretch>
            <a:fillRect/>
          </a:stretch>
        </p:blipFill>
        <p:spPr>
          <a:xfrm>
            <a:off x="495565" y="4965147"/>
            <a:ext cx="2737341" cy="1042506"/>
          </a:xfrm>
          <a:prstGeom prst="rect">
            <a:avLst/>
          </a:prstGeom>
        </p:spPr>
      </p:pic>
      <p:pic>
        <p:nvPicPr>
          <p:cNvPr id="10" name="Picture 9">
            <a:extLst>
              <a:ext uri="{FF2B5EF4-FFF2-40B4-BE49-F238E27FC236}">
                <a16:creationId xmlns:a16="http://schemas.microsoft.com/office/drawing/2014/main" id="{AC77EA47-1CA3-4790-94A7-AEBF238FC6D4}"/>
              </a:ext>
            </a:extLst>
          </p:cNvPr>
          <p:cNvPicPr>
            <a:picLocks noChangeAspect="1"/>
          </p:cNvPicPr>
          <p:nvPr/>
        </p:nvPicPr>
        <p:blipFill>
          <a:blip r:embed="rId5"/>
          <a:stretch>
            <a:fillRect/>
          </a:stretch>
        </p:blipFill>
        <p:spPr>
          <a:xfrm>
            <a:off x="3704749" y="2852877"/>
            <a:ext cx="1383912" cy="384081"/>
          </a:xfrm>
          <a:prstGeom prst="rect">
            <a:avLst/>
          </a:prstGeom>
        </p:spPr>
      </p:pic>
      <p:pic>
        <p:nvPicPr>
          <p:cNvPr id="11" name="Picture 10">
            <a:extLst>
              <a:ext uri="{FF2B5EF4-FFF2-40B4-BE49-F238E27FC236}">
                <a16:creationId xmlns:a16="http://schemas.microsoft.com/office/drawing/2014/main" id="{2D02E25F-7069-443F-9D2B-7B08DECC4879}"/>
              </a:ext>
            </a:extLst>
          </p:cNvPr>
          <p:cNvPicPr>
            <a:picLocks noChangeAspect="1"/>
          </p:cNvPicPr>
          <p:nvPr/>
        </p:nvPicPr>
        <p:blipFill>
          <a:blip r:embed="rId6"/>
          <a:stretch>
            <a:fillRect/>
          </a:stretch>
        </p:blipFill>
        <p:spPr>
          <a:xfrm>
            <a:off x="3650466" y="5150379"/>
            <a:ext cx="1383912" cy="384081"/>
          </a:xfrm>
          <a:prstGeom prst="rect">
            <a:avLst/>
          </a:prstGeom>
        </p:spPr>
      </p:pic>
    </p:spTree>
    <p:extLst>
      <p:ext uri="{BB962C8B-B14F-4D97-AF65-F5344CB8AC3E}">
        <p14:creationId xmlns:p14="http://schemas.microsoft.com/office/powerpoint/2010/main" val="125078514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180FF5-7D1F-4308-BADD-AB2F4F798B75}"/>
              </a:ext>
            </a:extLst>
          </p:cNvPr>
          <p:cNvPicPr>
            <a:picLocks noChangeAspect="1"/>
          </p:cNvPicPr>
          <p:nvPr/>
        </p:nvPicPr>
        <p:blipFill>
          <a:blip r:embed="rId2"/>
          <a:stretch>
            <a:fillRect/>
          </a:stretch>
        </p:blipFill>
        <p:spPr>
          <a:xfrm>
            <a:off x="2770344" y="130790"/>
            <a:ext cx="6651312" cy="969348"/>
          </a:xfrm>
          <a:prstGeom prst="rect">
            <a:avLst/>
          </a:prstGeom>
        </p:spPr>
      </p:pic>
      <p:pic>
        <p:nvPicPr>
          <p:cNvPr id="6" name="Picture 5">
            <a:extLst>
              <a:ext uri="{FF2B5EF4-FFF2-40B4-BE49-F238E27FC236}">
                <a16:creationId xmlns:a16="http://schemas.microsoft.com/office/drawing/2014/main" id="{84B7D220-EFDD-4FDA-9C38-C2CEE829F13E}"/>
              </a:ext>
            </a:extLst>
          </p:cNvPr>
          <p:cNvPicPr>
            <a:picLocks noChangeAspect="1"/>
          </p:cNvPicPr>
          <p:nvPr/>
        </p:nvPicPr>
        <p:blipFill rotWithShape="1">
          <a:blip r:embed="rId3">
            <a:extLst>
              <a:ext uri="{28A0092B-C50C-407E-A947-70E740481C1C}">
                <a14:useLocalDpi xmlns:a14="http://schemas.microsoft.com/office/drawing/2010/main" val="0"/>
              </a:ext>
            </a:extLst>
          </a:blip>
          <a:srcRect l="2976" t="545" r="1233"/>
          <a:stretch/>
        </p:blipFill>
        <p:spPr>
          <a:xfrm>
            <a:off x="828675" y="1100138"/>
            <a:ext cx="10729913" cy="5214937"/>
          </a:xfrm>
          <a:prstGeom prst="rect">
            <a:avLst/>
          </a:prstGeom>
        </p:spPr>
      </p:pic>
    </p:spTree>
    <p:extLst>
      <p:ext uri="{BB962C8B-B14F-4D97-AF65-F5344CB8AC3E}">
        <p14:creationId xmlns:p14="http://schemas.microsoft.com/office/powerpoint/2010/main" val="164611553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D8AF8F-9A85-4982-A713-4F2C317A4C9A}"/>
              </a:ext>
            </a:extLst>
          </p:cNvPr>
          <p:cNvPicPr>
            <a:picLocks noChangeAspect="1"/>
          </p:cNvPicPr>
          <p:nvPr/>
        </p:nvPicPr>
        <p:blipFill>
          <a:blip r:embed="rId4"/>
          <a:stretch>
            <a:fillRect/>
          </a:stretch>
        </p:blipFill>
        <p:spPr>
          <a:xfrm>
            <a:off x="2767295" y="0"/>
            <a:ext cx="6657409" cy="969348"/>
          </a:xfrm>
          <a:prstGeom prst="rect">
            <a:avLst/>
          </a:prstGeom>
        </p:spPr>
      </p:pic>
      <p:pic>
        <p:nvPicPr>
          <p:cNvPr id="3" name="Picture 2">
            <a:extLst>
              <a:ext uri="{FF2B5EF4-FFF2-40B4-BE49-F238E27FC236}">
                <a16:creationId xmlns:a16="http://schemas.microsoft.com/office/drawing/2014/main" id="{BD048B2B-BE1B-4AAF-9CF4-21E24E9A5DD3}"/>
              </a:ext>
            </a:extLst>
          </p:cNvPr>
          <p:cNvPicPr>
            <a:picLocks noChangeAspect="1"/>
          </p:cNvPicPr>
          <p:nvPr/>
        </p:nvPicPr>
        <p:blipFill rotWithShape="1">
          <a:blip r:embed="rId5"/>
          <a:srcRect t="10029" b="67795"/>
          <a:stretch/>
        </p:blipFill>
        <p:spPr>
          <a:xfrm>
            <a:off x="731055" y="742950"/>
            <a:ext cx="10729890" cy="1157288"/>
          </a:xfrm>
          <a:prstGeom prst="rect">
            <a:avLst/>
          </a:prstGeom>
        </p:spPr>
      </p:pic>
      <p:pic>
        <p:nvPicPr>
          <p:cNvPr id="5" name="Picture 4">
            <a:extLst>
              <a:ext uri="{FF2B5EF4-FFF2-40B4-BE49-F238E27FC236}">
                <a16:creationId xmlns:a16="http://schemas.microsoft.com/office/drawing/2014/main" id="{890DA825-EFA9-43EB-B42C-FFD06D91CC46}"/>
              </a:ext>
            </a:extLst>
          </p:cNvPr>
          <p:cNvPicPr>
            <a:picLocks noChangeAspect="1"/>
          </p:cNvPicPr>
          <p:nvPr/>
        </p:nvPicPr>
        <p:blipFill rotWithShape="1">
          <a:blip r:embed="rId6">
            <a:extLst>
              <a:ext uri="{28A0092B-C50C-407E-A947-70E740481C1C}">
                <a14:useLocalDpi xmlns:a14="http://schemas.microsoft.com/office/drawing/2010/main" val="0"/>
              </a:ext>
            </a:extLst>
          </a:blip>
          <a:srcRect l="5846" t="4774" r="6015" b="4495"/>
          <a:stretch/>
        </p:blipFill>
        <p:spPr>
          <a:xfrm>
            <a:off x="559876" y="2014538"/>
            <a:ext cx="4414837" cy="4614862"/>
          </a:xfrm>
          <a:prstGeom prst="rect">
            <a:avLst/>
          </a:prstGeom>
        </p:spPr>
      </p:pic>
      <p:pic>
        <p:nvPicPr>
          <p:cNvPr id="6" name="Lets Look - Foróige Croghan Citizenship Project">
            <a:hlinkClick r:id="" action="ppaction://media"/>
            <a:extLst>
              <a:ext uri="{FF2B5EF4-FFF2-40B4-BE49-F238E27FC236}">
                <a16:creationId xmlns:a16="http://schemas.microsoft.com/office/drawing/2014/main" id="{51749832-05EF-4541-8827-741B96F1EBF5}"/>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364945" y="2014538"/>
            <a:ext cx="6096000" cy="3429000"/>
          </a:xfrm>
          <a:prstGeom prst="rect">
            <a:avLst/>
          </a:prstGeom>
        </p:spPr>
      </p:pic>
      <p:sp>
        <p:nvSpPr>
          <p:cNvPr id="7" name="TextBox 6">
            <a:extLst>
              <a:ext uri="{FF2B5EF4-FFF2-40B4-BE49-F238E27FC236}">
                <a16:creationId xmlns:a16="http://schemas.microsoft.com/office/drawing/2014/main" id="{AE243215-84D6-46D8-845E-5B6E302D2CEE}"/>
              </a:ext>
            </a:extLst>
          </p:cNvPr>
          <p:cNvSpPr txBox="1"/>
          <p:nvPr/>
        </p:nvSpPr>
        <p:spPr>
          <a:xfrm>
            <a:off x="6365064" y="6115050"/>
            <a:ext cx="4095762" cy="369332"/>
          </a:xfrm>
          <a:prstGeom prst="rect">
            <a:avLst/>
          </a:prstGeom>
          <a:noFill/>
        </p:spPr>
        <p:txBody>
          <a:bodyPr wrap="square" rtlCol="0">
            <a:spAutoFit/>
          </a:bodyPr>
          <a:lstStyle/>
          <a:p>
            <a:r>
              <a:rPr lang="en-IE" dirty="0" err="1"/>
              <a:t>Vidoe-Foróige</a:t>
            </a:r>
            <a:r>
              <a:rPr lang="en-IE" dirty="0"/>
              <a:t> Croghan Citizenship Project</a:t>
            </a:r>
          </a:p>
        </p:txBody>
      </p:sp>
    </p:spTree>
    <p:extLst>
      <p:ext uri="{BB962C8B-B14F-4D97-AF65-F5344CB8AC3E}">
        <p14:creationId xmlns:p14="http://schemas.microsoft.com/office/powerpoint/2010/main" val="31042295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15526"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0D8AF8F-9A85-4982-A713-4F2C317A4C9A}"/>
              </a:ext>
            </a:extLst>
          </p:cNvPr>
          <p:cNvPicPr>
            <a:picLocks noChangeAspect="1"/>
          </p:cNvPicPr>
          <p:nvPr/>
        </p:nvPicPr>
        <p:blipFill>
          <a:blip r:embed="rId2"/>
          <a:stretch>
            <a:fillRect/>
          </a:stretch>
        </p:blipFill>
        <p:spPr>
          <a:xfrm>
            <a:off x="2767295" y="0"/>
            <a:ext cx="6657409" cy="969348"/>
          </a:xfrm>
          <a:prstGeom prst="rect">
            <a:avLst/>
          </a:prstGeom>
        </p:spPr>
      </p:pic>
      <p:pic>
        <p:nvPicPr>
          <p:cNvPr id="3" name="Picture 2">
            <a:extLst>
              <a:ext uri="{FF2B5EF4-FFF2-40B4-BE49-F238E27FC236}">
                <a16:creationId xmlns:a16="http://schemas.microsoft.com/office/drawing/2014/main" id="{BD048B2B-BE1B-4AAF-9CF4-21E24E9A5DD3}"/>
              </a:ext>
            </a:extLst>
          </p:cNvPr>
          <p:cNvPicPr>
            <a:picLocks noChangeAspect="1"/>
          </p:cNvPicPr>
          <p:nvPr/>
        </p:nvPicPr>
        <p:blipFill rotWithShape="1">
          <a:blip r:embed="rId3"/>
          <a:srcRect t="10029" b="67795"/>
          <a:stretch/>
        </p:blipFill>
        <p:spPr>
          <a:xfrm>
            <a:off x="731055" y="614362"/>
            <a:ext cx="10729890" cy="969348"/>
          </a:xfrm>
          <a:prstGeom prst="rect">
            <a:avLst/>
          </a:prstGeom>
        </p:spPr>
      </p:pic>
      <p:pic>
        <p:nvPicPr>
          <p:cNvPr id="8" name="Picture 7">
            <a:extLst>
              <a:ext uri="{FF2B5EF4-FFF2-40B4-BE49-F238E27FC236}">
                <a16:creationId xmlns:a16="http://schemas.microsoft.com/office/drawing/2014/main" id="{ED60875D-B2B8-467F-AA74-9E2BC762707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3931" y="1771651"/>
            <a:ext cx="4572638" cy="4848902"/>
          </a:xfrm>
          <a:prstGeom prst="rect">
            <a:avLst/>
          </a:prstGeom>
        </p:spPr>
      </p:pic>
    </p:spTree>
    <p:extLst>
      <p:ext uri="{BB962C8B-B14F-4D97-AF65-F5344CB8AC3E}">
        <p14:creationId xmlns:p14="http://schemas.microsoft.com/office/powerpoint/2010/main" val="3767857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72939D-0202-4B13-9FE4-2361B1121F05}"/>
              </a:ext>
            </a:extLst>
          </p:cNvPr>
          <p:cNvPicPr>
            <a:picLocks noChangeAspect="1"/>
          </p:cNvPicPr>
          <p:nvPr/>
        </p:nvPicPr>
        <p:blipFill>
          <a:blip r:embed="rId2"/>
          <a:stretch>
            <a:fillRect/>
          </a:stretch>
        </p:blipFill>
        <p:spPr>
          <a:xfrm>
            <a:off x="2767295" y="0"/>
            <a:ext cx="6657409" cy="969348"/>
          </a:xfrm>
          <a:prstGeom prst="rect">
            <a:avLst/>
          </a:prstGeom>
        </p:spPr>
      </p:pic>
      <p:pic>
        <p:nvPicPr>
          <p:cNvPr id="3" name="Picture 2">
            <a:extLst>
              <a:ext uri="{FF2B5EF4-FFF2-40B4-BE49-F238E27FC236}">
                <a16:creationId xmlns:a16="http://schemas.microsoft.com/office/drawing/2014/main" id="{D6012FC2-0609-4AE2-93CC-395FCC786D03}"/>
              </a:ext>
            </a:extLst>
          </p:cNvPr>
          <p:cNvPicPr>
            <a:picLocks noChangeAspect="1"/>
          </p:cNvPicPr>
          <p:nvPr/>
        </p:nvPicPr>
        <p:blipFill rotWithShape="1">
          <a:blip r:embed="rId3"/>
          <a:srcRect t="32205" b="22075"/>
          <a:stretch/>
        </p:blipFill>
        <p:spPr>
          <a:xfrm>
            <a:off x="157163" y="771526"/>
            <a:ext cx="11930062" cy="2386012"/>
          </a:xfrm>
          <a:prstGeom prst="rect">
            <a:avLst/>
          </a:prstGeom>
        </p:spPr>
      </p:pic>
      <p:pic>
        <p:nvPicPr>
          <p:cNvPr id="5" name="Picture 4">
            <a:extLst>
              <a:ext uri="{FF2B5EF4-FFF2-40B4-BE49-F238E27FC236}">
                <a16:creationId xmlns:a16="http://schemas.microsoft.com/office/drawing/2014/main" id="{A320B94C-4968-4188-8C7F-4E005DBA625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63" y="3209523"/>
            <a:ext cx="5287113" cy="2876951"/>
          </a:xfrm>
          <a:prstGeom prst="rect">
            <a:avLst/>
          </a:prstGeom>
        </p:spPr>
      </p:pic>
      <p:pic>
        <p:nvPicPr>
          <p:cNvPr id="7" name="Picture 6" descr="Graphical user interface, text&#10;&#10;Description automatically generated">
            <a:extLst>
              <a:ext uri="{FF2B5EF4-FFF2-40B4-BE49-F238E27FC236}">
                <a16:creationId xmlns:a16="http://schemas.microsoft.com/office/drawing/2014/main" id="{98AD090E-FBD0-444A-B938-D390A8F7042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4889" y="3700463"/>
            <a:ext cx="3934374" cy="1457326"/>
          </a:xfrm>
          <a:prstGeom prst="rect">
            <a:avLst/>
          </a:prstGeom>
        </p:spPr>
      </p:pic>
    </p:spTree>
    <p:extLst>
      <p:ext uri="{BB962C8B-B14F-4D97-AF65-F5344CB8AC3E}">
        <p14:creationId xmlns:p14="http://schemas.microsoft.com/office/powerpoint/2010/main" val="230625326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72939D-0202-4B13-9FE4-2361B1121F05}"/>
              </a:ext>
            </a:extLst>
          </p:cNvPr>
          <p:cNvPicPr>
            <a:picLocks noChangeAspect="1"/>
          </p:cNvPicPr>
          <p:nvPr/>
        </p:nvPicPr>
        <p:blipFill>
          <a:blip r:embed="rId2"/>
          <a:stretch>
            <a:fillRect/>
          </a:stretch>
        </p:blipFill>
        <p:spPr>
          <a:xfrm>
            <a:off x="2767295" y="0"/>
            <a:ext cx="6657409" cy="969348"/>
          </a:xfrm>
          <a:prstGeom prst="rect">
            <a:avLst/>
          </a:prstGeom>
        </p:spPr>
      </p:pic>
      <p:pic>
        <p:nvPicPr>
          <p:cNvPr id="3" name="Picture 2">
            <a:extLst>
              <a:ext uri="{FF2B5EF4-FFF2-40B4-BE49-F238E27FC236}">
                <a16:creationId xmlns:a16="http://schemas.microsoft.com/office/drawing/2014/main" id="{D6012FC2-0609-4AE2-93CC-395FCC786D03}"/>
              </a:ext>
            </a:extLst>
          </p:cNvPr>
          <p:cNvPicPr>
            <a:picLocks noChangeAspect="1"/>
          </p:cNvPicPr>
          <p:nvPr/>
        </p:nvPicPr>
        <p:blipFill rotWithShape="1">
          <a:blip r:embed="rId3"/>
          <a:srcRect t="32205" b="22075"/>
          <a:stretch/>
        </p:blipFill>
        <p:spPr>
          <a:xfrm>
            <a:off x="157163" y="771526"/>
            <a:ext cx="11930062" cy="2386012"/>
          </a:xfrm>
          <a:prstGeom prst="rect">
            <a:avLst/>
          </a:prstGeom>
        </p:spPr>
      </p:pic>
      <p:pic>
        <p:nvPicPr>
          <p:cNvPr id="7" name="Picture 6" descr="Text&#10;&#10;Description automatically generated">
            <a:extLst>
              <a:ext uri="{FF2B5EF4-FFF2-40B4-BE49-F238E27FC236}">
                <a16:creationId xmlns:a16="http://schemas.microsoft.com/office/drawing/2014/main" id="{CA98CD3C-E116-4BBC-BF6B-F9AC8076BF0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3178" y="3470793"/>
            <a:ext cx="4067743" cy="2386011"/>
          </a:xfrm>
          <a:prstGeom prst="rect">
            <a:avLst/>
          </a:prstGeom>
        </p:spPr>
      </p:pic>
      <p:pic>
        <p:nvPicPr>
          <p:cNvPr id="10" name="Picture 9">
            <a:extLst>
              <a:ext uri="{FF2B5EF4-FFF2-40B4-BE49-F238E27FC236}">
                <a16:creationId xmlns:a16="http://schemas.microsoft.com/office/drawing/2014/main" id="{D9E7A93C-B498-4DFB-B9D0-560A4518CC2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562763" y="3271837"/>
            <a:ext cx="4067743" cy="3015083"/>
          </a:xfrm>
          <a:prstGeom prst="rect">
            <a:avLst/>
          </a:prstGeom>
        </p:spPr>
      </p:pic>
      <p:sp>
        <p:nvSpPr>
          <p:cNvPr id="11" name="TextBox 10">
            <a:extLst>
              <a:ext uri="{FF2B5EF4-FFF2-40B4-BE49-F238E27FC236}">
                <a16:creationId xmlns:a16="http://schemas.microsoft.com/office/drawing/2014/main" id="{A940F53B-7F8F-4304-9524-F1D29B909D33}"/>
              </a:ext>
            </a:extLst>
          </p:cNvPr>
          <p:cNvSpPr txBox="1"/>
          <p:nvPr/>
        </p:nvSpPr>
        <p:spPr>
          <a:xfrm>
            <a:off x="8267896" y="6401219"/>
            <a:ext cx="2657475" cy="369332"/>
          </a:xfrm>
          <a:prstGeom prst="rect">
            <a:avLst/>
          </a:prstGeom>
          <a:noFill/>
        </p:spPr>
        <p:txBody>
          <a:bodyPr wrap="square" rtlCol="0">
            <a:spAutoFit/>
          </a:bodyPr>
          <a:lstStyle/>
          <a:p>
            <a:r>
              <a:rPr lang="en-IE" dirty="0"/>
              <a:t>Interactive Activity </a:t>
            </a:r>
          </a:p>
        </p:txBody>
      </p:sp>
    </p:spTree>
    <p:extLst>
      <p:ext uri="{BB962C8B-B14F-4D97-AF65-F5344CB8AC3E}">
        <p14:creationId xmlns:p14="http://schemas.microsoft.com/office/powerpoint/2010/main" val="92829112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D72939D-0202-4B13-9FE4-2361B1121F05}"/>
              </a:ext>
            </a:extLst>
          </p:cNvPr>
          <p:cNvPicPr>
            <a:picLocks noChangeAspect="1"/>
          </p:cNvPicPr>
          <p:nvPr/>
        </p:nvPicPr>
        <p:blipFill>
          <a:blip r:embed="rId4"/>
          <a:stretch>
            <a:fillRect/>
          </a:stretch>
        </p:blipFill>
        <p:spPr>
          <a:xfrm>
            <a:off x="2767295" y="0"/>
            <a:ext cx="6657409" cy="969348"/>
          </a:xfrm>
          <a:prstGeom prst="rect">
            <a:avLst/>
          </a:prstGeom>
        </p:spPr>
      </p:pic>
      <p:pic>
        <p:nvPicPr>
          <p:cNvPr id="3" name="Picture 2">
            <a:extLst>
              <a:ext uri="{FF2B5EF4-FFF2-40B4-BE49-F238E27FC236}">
                <a16:creationId xmlns:a16="http://schemas.microsoft.com/office/drawing/2014/main" id="{D6012FC2-0609-4AE2-93CC-395FCC786D03}"/>
              </a:ext>
            </a:extLst>
          </p:cNvPr>
          <p:cNvPicPr>
            <a:picLocks noChangeAspect="1"/>
          </p:cNvPicPr>
          <p:nvPr/>
        </p:nvPicPr>
        <p:blipFill rotWithShape="1">
          <a:blip r:embed="rId5"/>
          <a:srcRect t="32205" b="22075"/>
          <a:stretch/>
        </p:blipFill>
        <p:spPr>
          <a:xfrm>
            <a:off x="157163" y="771526"/>
            <a:ext cx="11930062" cy="1926503"/>
          </a:xfrm>
          <a:prstGeom prst="rect">
            <a:avLst/>
          </a:prstGeom>
        </p:spPr>
      </p:pic>
      <p:pic>
        <p:nvPicPr>
          <p:cNvPr id="7" name="Picture 6">
            <a:extLst>
              <a:ext uri="{FF2B5EF4-FFF2-40B4-BE49-F238E27FC236}">
                <a16:creationId xmlns:a16="http://schemas.microsoft.com/office/drawing/2014/main" id="{ED9B39D2-E9C0-4FCC-9A1A-46740E024085}"/>
              </a:ext>
            </a:extLst>
          </p:cNvPr>
          <p:cNvPicPr>
            <a:picLocks noChangeAspect="1"/>
          </p:cNvPicPr>
          <p:nvPr/>
        </p:nvPicPr>
        <p:blipFill>
          <a:blip r:embed="rId6"/>
          <a:stretch>
            <a:fillRect/>
          </a:stretch>
        </p:blipFill>
        <p:spPr>
          <a:xfrm>
            <a:off x="157163" y="6364181"/>
            <a:ext cx="2414225" cy="493819"/>
          </a:xfrm>
          <a:prstGeom prst="rect">
            <a:avLst/>
          </a:prstGeom>
        </p:spPr>
      </p:pic>
      <p:pic>
        <p:nvPicPr>
          <p:cNvPr id="9" name="Spirit Filled Day">
            <a:hlinkClick r:id="" action="ppaction://media"/>
            <a:extLst>
              <a:ext uri="{FF2B5EF4-FFF2-40B4-BE49-F238E27FC236}">
                <a16:creationId xmlns:a16="http://schemas.microsoft.com/office/drawing/2014/main" id="{E984962B-A227-4067-A104-C9A646BE9800}"/>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2698029"/>
            <a:ext cx="4614863" cy="2923201"/>
          </a:xfrm>
          <a:prstGeom prst="rect">
            <a:avLst/>
          </a:prstGeom>
        </p:spPr>
      </p:pic>
      <p:pic>
        <p:nvPicPr>
          <p:cNvPr id="11" name="Picture 10">
            <a:extLst>
              <a:ext uri="{FF2B5EF4-FFF2-40B4-BE49-F238E27FC236}">
                <a16:creationId xmlns:a16="http://schemas.microsoft.com/office/drawing/2014/main" id="{15C5EA74-78B1-4013-A8E8-048C5D9B10D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48103" y="3159365"/>
            <a:ext cx="2095792" cy="2000529"/>
          </a:xfrm>
          <a:prstGeom prst="rect">
            <a:avLst/>
          </a:prstGeom>
        </p:spPr>
      </p:pic>
      <p:pic>
        <p:nvPicPr>
          <p:cNvPr id="13" name="Picture 12">
            <a:extLst>
              <a:ext uri="{FF2B5EF4-FFF2-40B4-BE49-F238E27FC236}">
                <a16:creationId xmlns:a16="http://schemas.microsoft.com/office/drawing/2014/main" id="{ECC55855-D25A-4424-A324-7C8926708E1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043305" y="2906123"/>
            <a:ext cx="3991532" cy="3458058"/>
          </a:xfrm>
          <a:prstGeom prst="rect">
            <a:avLst/>
          </a:prstGeom>
        </p:spPr>
      </p:pic>
    </p:spTree>
    <p:extLst>
      <p:ext uri="{BB962C8B-B14F-4D97-AF65-F5344CB8AC3E}">
        <p14:creationId xmlns:p14="http://schemas.microsoft.com/office/powerpoint/2010/main" val="5156574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194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9"/>
                </p:tgtEl>
              </p:cMediaNode>
            </p:video>
            <p:seq concurrent="1" nextAc="seek">
              <p:cTn id="8" restart="whenNotActive" fill="hold" evtFilter="cancelBubble" nodeType="interactiveSeq">
                <p:stCondLst>
                  <p:cond evt="onClick" delay="0">
                    <p:tgtEl>
                      <p:spTgt spid="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9"/>
                                        </p:tgtEl>
                                      </p:cBhvr>
                                    </p:cmd>
                                  </p:childTnLst>
                                </p:cTn>
                              </p:par>
                            </p:childTnLst>
                          </p:cTn>
                        </p:par>
                      </p:childTnLst>
                    </p:cTn>
                  </p:par>
                </p:childTnLst>
              </p:cTn>
              <p:nextCondLst>
                <p:cond evt="onClick" delay="0">
                  <p:tgtEl>
                    <p:spTgt spid="9"/>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E91BF35-5BE0-4C7F-9B41-F0E525053627}"/>
              </a:ext>
            </a:extLst>
          </p:cNvPr>
          <p:cNvPicPr>
            <a:picLocks noChangeAspect="1"/>
          </p:cNvPicPr>
          <p:nvPr/>
        </p:nvPicPr>
        <p:blipFill>
          <a:blip r:embed="rId2"/>
          <a:stretch>
            <a:fillRect/>
          </a:stretch>
        </p:blipFill>
        <p:spPr>
          <a:xfrm>
            <a:off x="2767295" y="0"/>
            <a:ext cx="6657409" cy="969348"/>
          </a:xfrm>
          <a:prstGeom prst="rect">
            <a:avLst/>
          </a:prstGeom>
        </p:spPr>
      </p:pic>
      <p:pic>
        <p:nvPicPr>
          <p:cNvPr id="3" name="Picture 2">
            <a:extLst>
              <a:ext uri="{FF2B5EF4-FFF2-40B4-BE49-F238E27FC236}">
                <a16:creationId xmlns:a16="http://schemas.microsoft.com/office/drawing/2014/main" id="{3B308325-8760-42BB-852A-CFFEFBEC5F62}"/>
              </a:ext>
            </a:extLst>
          </p:cNvPr>
          <p:cNvPicPr>
            <a:picLocks noChangeAspect="1"/>
          </p:cNvPicPr>
          <p:nvPr/>
        </p:nvPicPr>
        <p:blipFill rotWithShape="1">
          <a:blip r:embed="rId3"/>
          <a:srcRect t="77378"/>
          <a:stretch/>
        </p:blipFill>
        <p:spPr>
          <a:xfrm>
            <a:off x="731055" y="700087"/>
            <a:ext cx="10729890" cy="1180563"/>
          </a:xfrm>
          <a:prstGeom prst="rect">
            <a:avLst/>
          </a:prstGeom>
        </p:spPr>
      </p:pic>
      <p:pic>
        <p:nvPicPr>
          <p:cNvPr id="5" name="Picture 4">
            <a:extLst>
              <a:ext uri="{FF2B5EF4-FFF2-40B4-BE49-F238E27FC236}">
                <a16:creationId xmlns:a16="http://schemas.microsoft.com/office/drawing/2014/main" id="{01EE88FD-2682-4F63-B4A9-FB69A80ECC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8975" y="2677062"/>
            <a:ext cx="5296639" cy="2710501"/>
          </a:xfrm>
          <a:prstGeom prst="rect">
            <a:avLst/>
          </a:prstGeom>
        </p:spPr>
      </p:pic>
      <p:pic>
        <p:nvPicPr>
          <p:cNvPr id="6" name="Picture 5">
            <a:extLst>
              <a:ext uri="{FF2B5EF4-FFF2-40B4-BE49-F238E27FC236}">
                <a16:creationId xmlns:a16="http://schemas.microsoft.com/office/drawing/2014/main" id="{8A029622-B4F1-4336-A1C2-6D07F03B8B0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62126" y="2100263"/>
            <a:ext cx="4658371" cy="4214811"/>
          </a:xfrm>
          <a:prstGeom prst="rect">
            <a:avLst/>
          </a:prstGeom>
        </p:spPr>
      </p:pic>
    </p:spTree>
    <p:extLst>
      <p:ext uri="{BB962C8B-B14F-4D97-AF65-F5344CB8AC3E}">
        <p14:creationId xmlns:p14="http://schemas.microsoft.com/office/powerpoint/2010/main" val="120847241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F38022-A649-40EA-A337-ACB34CE20656}"/>
              </a:ext>
            </a:extLst>
          </p:cNvPr>
          <p:cNvPicPr>
            <a:picLocks noChangeAspect="1"/>
          </p:cNvPicPr>
          <p:nvPr/>
        </p:nvPicPr>
        <p:blipFill>
          <a:blip r:embed="rId2"/>
          <a:stretch>
            <a:fillRect/>
          </a:stretch>
        </p:blipFill>
        <p:spPr>
          <a:xfrm>
            <a:off x="2767295" y="0"/>
            <a:ext cx="6657409" cy="969348"/>
          </a:xfrm>
          <a:prstGeom prst="rect">
            <a:avLst/>
          </a:prstGeom>
        </p:spPr>
      </p:pic>
      <p:pic>
        <p:nvPicPr>
          <p:cNvPr id="3" name="Picture 2">
            <a:extLst>
              <a:ext uri="{FF2B5EF4-FFF2-40B4-BE49-F238E27FC236}">
                <a16:creationId xmlns:a16="http://schemas.microsoft.com/office/drawing/2014/main" id="{D32B3371-3C3B-4FAA-B703-0EFC128E394F}"/>
              </a:ext>
            </a:extLst>
          </p:cNvPr>
          <p:cNvPicPr>
            <a:picLocks noChangeAspect="1"/>
          </p:cNvPicPr>
          <p:nvPr/>
        </p:nvPicPr>
        <p:blipFill>
          <a:blip r:embed="rId3"/>
          <a:stretch>
            <a:fillRect/>
          </a:stretch>
        </p:blipFill>
        <p:spPr>
          <a:xfrm>
            <a:off x="5455863" y="676714"/>
            <a:ext cx="1280271" cy="585267"/>
          </a:xfrm>
          <a:prstGeom prst="rect">
            <a:avLst/>
          </a:prstGeom>
        </p:spPr>
      </p:pic>
      <p:pic>
        <p:nvPicPr>
          <p:cNvPr id="5" name="Picture 4">
            <a:extLst>
              <a:ext uri="{FF2B5EF4-FFF2-40B4-BE49-F238E27FC236}">
                <a16:creationId xmlns:a16="http://schemas.microsoft.com/office/drawing/2014/main" id="{114CCAF1-2AF4-418E-9912-AC3EB5901F1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9659" y="1261981"/>
            <a:ext cx="3715268" cy="5153744"/>
          </a:xfrm>
          <a:prstGeom prst="rect">
            <a:avLst/>
          </a:prstGeom>
        </p:spPr>
      </p:pic>
      <p:pic>
        <p:nvPicPr>
          <p:cNvPr id="7" name="Picture 6">
            <a:extLst>
              <a:ext uri="{FF2B5EF4-FFF2-40B4-BE49-F238E27FC236}">
                <a16:creationId xmlns:a16="http://schemas.microsoft.com/office/drawing/2014/main" id="{FE2FA49D-FB52-40E9-A0B5-D5DBC5E9726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36134" y="1328665"/>
            <a:ext cx="3677163" cy="5087060"/>
          </a:xfrm>
          <a:prstGeom prst="rect">
            <a:avLst/>
          </a:prstGeom>
        </p:spPr>
      </p:pic>
    </p:spTree>
    <p:extLst>
      <p:ext uri="{BB962C8B-B14F-4D97-AF65-F5344CB8AC3E}">
        <p14:creationId xmlns:p14="http://schemas.microsoft.com/office/powerpoint/2010/main" val="32918712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0BD6F1D-1BFF-43E9-BD3A-CDE44D262430}"/>
              </a:ext>
            </a:extLst>
          </p:cNvPr>
          <p:cNvPicPr>
            <a:picLocks noChangeAspect="1"/>
          </p:cNvPicPr>
          <p:nvPr/>
        </p:nvPicPr>
        <p:blipFill rotWithShape="1">
          <a:blip r:embed="rId2">
            <a:extLst>
              <a:ext uri="{28A0092B-C50C-407E-A947-70E740481C1C}">
                <a14:useLocalDpi xmlns:a14="http://schemas.microsoft.com/office/drawing/2010/main" val="0"/>
              </a:ext>
            </a:extLst>
          </a:blip>
          <a:srcRect t="7797" r="5882"/>
          <a:stretch/>
        </p:blipFill>
        <p:spPr>
          <a:xfrm>
            <a:off x="250030" y="1060453"/>
            <a:ext cx="10234613" cy="4737093"/>
          </a:xfrm>
          <a:prstGeom prst="rect">
            <a:avLst/>
          </a:prstGeom>
        </p:spPr>
      </p:pic>
      <p:pic>
        <p:nvPicPr>
          <p:cNvPr id="2" name="Picture 1">
            <a:extLst>
              <a:ext uri="{FF2B5EF4-FFF2-40B4-BE49-F238E27FC236}">
                <a16:creationId xmlns:a16="http://schemas.microsoft.com/office/drawing/2014/main" id="{CE4C2775-F99D-4819-B167-53E195D907E2}"/>
              </a:ext>
            </a:extLst>
          </p:cNvPr>
          <p:cNvPicPr>
            <a:picLocks noChangeAspect="1"/>
          </p:cNvPicPr>
          <p:nvPr/>
        </p:nvPicPr>
        <p:blipFill>
          <a:blip r:embed="rId3"/>
          <a:stretch>
            <a:fillRect/>
          </a:stretch>
        </p:blipFill>
        <p:spPr>
          <a:xfrm>
            <a:off x="3395110" y="207802"/>
            <a:ext cx="3944454" cy="755970"/>
          </a:xfrm>
          <a:prstGeom prst="rect">
            <a:avLst/>
          </a:prstGeom>
        </p:spPr>
      </p:pic>
    </p:spTree>
    <p:extLst>
      <p:ext uri="{BB962C8B-B14F-4D97-AF65-F5344CB8AC3E}">
        <p14:creationId xmlns:p14="http://schemas.microsoft.com/office/powerpoint/2010/main" val="324297555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0F38022-A649-40EA-A337-ACB34CE20656}"/>
              </a:ext>
            </a:extLst>
          </p:cNvPr>
          <p:cNvPicPr>
            <a:picLocks noChangeAspect="1"/>
          </p:cNvPicPr>
          <p:nvPr/>
        </p:nvPicPr>
        <p:blipFill>
          <a:blip r:embed="rId2"/>
          <a:stretch>
            <a:fillRect/>
          </a:stretch>
        </p:blipFill>
        <p:spPr>
          <a:xfrm>
            <a:off x="2767295" y="0"/>
            <a:ext cx="6657409" cy="969348"/>
          </a:xfrm>
          <a:prstGeom prst="rect">
            <a:avLst/>
          </a:prstGeom>
        </p:spPr>
      </p:pic>
      <p:pic>
        <p:nvPicPr>
          <p:cNvPr id="3" name="Picture 2">
            <a:extLst>
              <a:ext uri="{FF2B5EF4-FFF2-40B4-BE49-F238E27FC236}">
                <a16:creationId xmlns:a16="http://schemas.microsoft.com/office/drawing/2014/main" id="{D32B3371-3C3B-4FAA-B703-0EFC128E394F}"/>
              </a:ext>
            </a:extLst>
          </p:cNvPr>
          <p:cNvPicPr>
            <a:picLocks noChangeAspect="1"/>
          </p:cNvPicPr>
          <p:nvPr/>
        </p:nvPicPr>
        <p:blipFill>
          <a:blip r:embed="rId3"/>
          <a:stretch>
            <a:fillRect/>
          </a:stretch>
        </p:blipFill>
        <p:spPr>
          <a:xfrm>
            <a:off x="5455863" y="676714"/>
            <a:ext cx="1280271" cy="585267"/>
          </a:xfrm>
          <a:prstGeom prst="rect">
            <a:avLst/>
          </a:prstGeom>
        </p:spPr>
      </p:pic>
      <p:pic>
        <p:nvPicPr>
          <p:cNvPr id="5" name="Picture 4">
            <a:extLst>
              <a:ext uri="{FF2B5EF4-FFF2-40B4-BE49-F238E27FC236}">
                <a16:creationId xmlns:a16="http://schemas.microsoft.com/office/drawing/2014/main" id="{5DEB13A1-E525-4FB0-903B-7CE47258F40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09429" y="1261981"/>
            <a:ext cx="3715268" cy="5182323"/>
          </a:xfrm>
          <a:prstGeom prst="rect">
            <a:avLst/>
          </a:prstGeom>
        </p:spPr>
      </p:pic>
      <p:pic>
        <p:nvPicPr>
          <p:cNvPr id="7" name="Picture 6">
            <a:extLst>
              <a:ext uri="{FF2B5EF4-FFF2-40B4-BE49-F238E27FC236}">
                <a16:creationId xmlns:a16="http://schemas.microsoft.com/office/drawing/2014/main" id="{AEF44F91-6CDB-4A54-9BFE-FB8414E5C0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67300" y="1261981"/>
            <a:ext cx="3734321" cy="5134692"/>
          </a:xfrm>
          <a:prstGeom prst="rect">
            <a:avLst/>
          </a:prstGeom>
        </p:spPr>
      </p:pic>
    </p:spTree>
    <p:extLst>
      <p:ext uri="{BB962C8B-B14F-4D97-AF65-F5344CB8AC3E}">
        <p14:creationId xmlns:p14="http://schemas.microsoft.com/office/powerpoint/2010/main" val="17951738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D21F888B-C0A6-49DA-BD05-0D2A6BEF7907}"/>
              </a:ext>
            </a:extLst>
          </p:cNvPr>
          <p:cNvPicPr>
            <a:picLocks noChangeAspect="1"/>
          </p:cNvPicPr>
          <p:nvPr/>
        </p:nvPicPr>
        <p:blipFill>
          <a:blip r:embed="rId2"/>
          <a:stretch>
            <a:fillRect/>
          </a:stretch>
        </p:blipFill>
        <p:spPr>
          <a:xfrm>
            <a:off x="4123772" y="-6510"/>
            <a:ext cx="3944454" cy="755970"/>
          </a:xfrm>
          <a:prstGeom prst="rect">
            <a:avLst/>
          </a:prstGeom>
        </p:spPr>
      </p:pic>
      <p:pic>
        <p:nvPicPr>
          <p:cNvPr id="12" name="Picture 11">
            <a:extLst>
              <a:ext uri="{FF2B5EF4-FFF2-40B4-BE49-F238E27FC236}">
                <a16:creationId xmlns:a16="http://schemas.microsoft.com/office/drawing/2014/main" id="{34443F03-D53D-4CAB-8E5A-30361998ECC6}"/>
              </a:ext>
            </a:extLst>
          </p:cNvPr>
          <p:cNvPicPr>
            <a:picLocks noChangeAspect="1"/>
          </p:cNvPicPr>
          <p:nvPr/>
        </p:nvPicPr>
        <p:blipFill rotWithShape="1">
          <a:blip r:embed="rId3"/>
          <a:srcRect l="2310" t="14108" r="1099" b="67494"/>
          <a:stretch/>
        </p:blipFill>
        <p:spPr>
          <a:xfrm>
            <a:off x="1152523" y="557490"/>
            <a:ext cx="9886951" cy="871537"/>
          </a:xfrm>
          <a:prstGeom prst="rect">
            <a:avLst/>
          </a:prstGeom>
        </p:spPr>
      </p:pic>
      <p:pic>
        <p:nvPicPr>
          <p:cNvPr id="14" name="Picture 13" descr="Text&#10;&#10;Description automatically generated">
            <a:extLst>
              <a:ext uri="{FF2B5EF4-FFF2-40B4-BE49-F238E27FC236}">
                <a16:creationId xmlns:a16="http://schemas.microsoft.com/office/drawing/2014/main" id="{E7672C6E-76EC-4485-BA51-49468BFBDC4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2224" y="1928479"/>
            <a:ext cx="3057952" cy="4772691"/>
          </a:xfrm>
          <a:prstGeom prst="rect">
            <a:avLst/>
          </a:prstGeom>
        </p:spPr>
      </p:pic>
      <p:pic>
        <p:nvPicPr>
          <p:cNvPr id="16" name="Picture 15" descr="Graphical user interface, application&#10;&#10;Description automatically generated with medium confidence">
            <a:extLst>
              <a:ext uri="{FF2B5EF4-FFF2-40B4-BE49-F238E27FC236}">
                <a16:creationId xmlns:a16="http://schemas.microsoft.com/office/drawing/2014/main" id="{BFD62543-D363-422A-8595-F08A545D63B9}"/>
              </a:ext>
            </a:extLst>
          </p:cNvPr>
          <p:cNvPicPr>
            <a:picLocks noChangeAspect="1"/>
          </p:cNvPicPr>
          <p:nvPr/>
        </p:nvPicPr>
        <p:blipFill rotWithShape="1">
          <a:blip r:embed="rId5">
            <a:extLst>
              <a:ext uri="{28A0092B-C50C-407E-A947-70E740481C1C}">
                <a14:useLocalDpi xmlns:a14="http://schemas.microsoft.com/office/drawing/2010/main" val="0"/>
              </a:ext>
            </a:extLst>
          </a:blip>
          <a:srcRect b="22694"/>
          <a:stretch/>
        </p:blipFill>
        <p:spPr>
          <a:xfrm>
            <a:off x="3847842" y="1833708"/>
            <a:ext cx="4496312" cy="1119390"/>
          </a:xfrm>
          <a:prstGeom prst="rect">
            <a:avLst/>
          </a:prstGeom>
        </p:spPr>
      </p:pic>
      <p:pic>
        <p:nvPicPr>
          <p:cNvPr id="18" name="Picture 17" descr="Text&#10;&#10;Description automatically generated">
            <a:extLst>
              <a:ext uri="{FF2B5EF4-FFF2-40B4-BE49-F238E27FC236}">
                <a16:creationId xmlns:a16="http://schemas.microsoft.com/office/drawing/2014/main" id="{18E7E583-438D-4221-9803-3CF55CE2F10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86426" y="2970675"/>
            <a:ext cx="6286499" cy="3329835"/>
          </a:xfrm>
          <a:prstGeom prst="rect">
            <a:avLst/>
          </a:prstGeom>
        </p:spPr>
      </p:pic>
    </p:spTree>
    <p:extLst>
      <p:ext uri="{BB962C8B-B14F-4D97-AF65-F5344CB8AC3E}">
        <p14:creationId xmlns:p14="http://schemas.microsoft.com/office/powerpoint/2010/main" val="1605624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0CB277-F27A-4F76-BF81-586787D735E0}"/>
              </a:ext>
            </a:extLst>
          </p:cNvPr>
          <p:cNvPicPr>
            <a:picLocks noChangeAspect="1"/>
          </p:cNvPicPr>
          <p:nvPr/>
        </p:nvPicPr>
        <p:blipFill rotWithShape="1">
          <a:blip r:embed="rId2"/>
          <a:srcRect l="2170" t="31600" r="1938" b="23157"/>
          <a:stretch/>
        </p:blipFill>
        <p:spPr>
          <a:xfrm>
            <a:off x="366711" y="496872"/>
            <a:ext cx="11458575" cy="1596775"/>
          </a:xfrm>
          <a:prstGeom prst="rect">
            <a:avLst/>
          </a:prstGeom>
        </p:spPr>
      </p:pic>
      <p:pic>
        <p:nvPicPr>
          <p:cNvPr id="3" name="Picture 2">
            <a:extLst>
              <a:ext uri="{FF2B5EF4-FFF2-40B4-BE49-F238E27FC236}">
                <a16:creationId xmlns:a16="http://schemas.microsoft.com/office/drawing/2014/main" id="{04022234-E5CA-4CEE-8285-9245F35A8B29}"/>
              </a:ext>
            </a:extLst>
          </p:cNvPr>
          <p:cNvPicPr>
            <a:picLocks noChangeAspect="1"/>
          </p:cNvPicPr>
          <p:nvPr/>
        </p:nvPicPr>
        <p:blipFill>
          <a:blip r:embed="rId3"/>
          <a:stretch>
            <a:fillRect/>
          </a:stretch>
        </p:blipFill>
        <p:spPr>
          <a:xfrm>
            <a:off x="4120724" y="0"/>
            <a:ext cx="3950550" cy="755970"/>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AC4FD023-BC17-4463-824B-6CB6E24C26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29275" y="3413647"/>
            <a:ext cx="6338886" cy="1981477"/>
          </a:xfrm>
          <a:prstGeom prst="rect">
            <a:avLst/>
          </a:prstGeom>
        </p:spPr>
      </p:pic>
      <p:pic>
        <p:nvPicPr>
          <p:cNvPr id="7" name="Picture 6">
            <a:extLst>
              <a:ext uri="{FF2B5EF4-FFF2-40B4-BE49-F238E27FC236}">
                <a16:creationId xmlns:a16="http://schemas.microsoft.com/office/drawing/2014/main" id="{66E20BB8-47F9-41D2-810C-43BB9E8D0F4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3839" y="2093647"/>
            <a:ext cx="5172485" cy="4621478"/>
          </a:xfrm>
          <a:prstGeom prst="rect">
            <a:avLst/>
          </a:prstGeom>
        </p:spPr>
      </p:pic>
    </p:spTree>
    <p:extLst>
      <p:ext uri="{BB962C8B-B14F-4D97-AF65-F5344CB8AC3E}">
        <p14:creationId xmlns:p14="http://schemas.microsoft.com/office/powerpoint/2010/main" val="19892226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0CB277-F27A-4F76-BF81-586787D735E0}"/>
              </a:ext>
            </a:extLst>
          </p:cNvPr>
          <p:cNvPicPr>
            <a:picLocks noChangeAspect="1"/>
          </p:cNvPicPr>
          <p:nvPr/>
        </p:nvPicPr>
        <p:blipFill rotWithShape="1">
          <a:blip r:embed="rId2"/>
          <a:srcRect l="2170" t="31600" r="1938" b="23157"/>
          <a:stretch/>
        </p:blipFill>
        <p:spPr>
          <a:xfrm>
            <a:off x="366711" y="496872"/>
            <a:ext cx="11458575" cy="1596775"/>
          </a:xfrm>
          <a:prstGeom prst="rect">
            <a:avLst/>
          </a:prstGeom>
        </p:spPr>
      </p:pic>
      <p:pic>
        <p:nvPicPr>
          <p:cNvPr id="3" name="Picture 2">
            <a:extLst>
              <a:ext uri="{FF2B5EF4-FFF2-40B4-BE49-F238E27FC236}">
                <a16:creationId xmlns:a16="http://schemas.microsoft.com/office/drawing/2014/main" id="{04022234-E5CA-4CEE-8285-9245F35A8B29}"/>
              </a:ext>
            </a:extLst>
          </p:cNvPr>
          <p:cNvPicPr>
            <a:picLocks noChangeAspect="1"/>
          </p:cNvPicPr>
          <p:nvPr/>
        </p:nvPicPr>
        <p:blipFill>
          <a:blip r:embed="rId3"/>
          <a:stretch>
            <a:fillRect/>
          </a:stretch>
        </p:blipFill>
        <p:spPr>
          <a:xfrm>
            <a:off x="4120724" y="0"/>
            <a:ext cx="3950550" cy="755970"/>
          </a:xfrm>
          <a:prstGeom prst="rect">
            <a:avLst/>
          </a:prstGeom>
        </p:spPr>
      </p:pic>
      <p:pic>
        <p:nvPicPr>
          <p:cNvPr id="7" name="Picture 6">
            <a:extLst>
              <a:ext uri="{FF2B5EF4-FFF2-40B4-BE49-F238E27FC236}">
                <a16:creationId xmlns:a16="http://schemas.microsoft.com/office/drawing/2014/main" id="{145FDD62-2FAB-4E38-B5F7-A6F1D2FF3D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285678" y="2245754"/>
            <a:ext cx="5858693" cy="4115374"/>
          </a:xfrm>
          <a:prstGeom prst="rect">
            <a:avLst/>
          </a:prstGeom>
        </p:spPr>
      </p:pic>
      <p:pic>
        <p:nvPicPr>
          <p:cNvPr id="10" name="Picture 9">
            <a:extLst>
              <a:ext uri="{FF2B5EF4-FFF2-40B4-BE49-F238E27FC236}">
                <a16:creationId xmlns:a16="http://schemas.microsoft.com/office/drawing/2014/main" id="{732832A3-6BC2-404E-9283-02A838F20AA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9674" y="3429000"/>
            <a:ext cx="5906324" cy="1505160"/>
          </a:xfrm>
          <a:prstGeom prst="rect">
            <a:avLst/>
          </a:prstGeom>
        </p:spPr>
      </p:pic>
    </p:spTree>
    <p:extLst>
      <p:ext uri="{BB962C8B-B14F-4D97-AF65-F5344CB8AC3E}">
        <p14:creationId xmlns:p14="http://schemas.microsoft.com/office/powerpoint/2010/main" val="134760739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80CB277-F27A-4F76-BF81-586787D735E0}"/>
              </a:ext>
            </a:extLst>
          </p:cNvPr>
          <p:cNvPicPr>
            <a:picLocks noChangeAspect="1"/>
          </p:cNvPicPr>
          <p:nvPr/>
        </p:nvPicPr>
        <p:blipFill rotWithShape="1">
          <a:blip r:embed="rId6"/>
          <a:srcRect l="2170" t="31600" r="1938" b="23157"/>
          <a:stretch/>
        </p:blipFill>
        <p:spPr>
          <a:xfrm>
            <a:off x="366711" y="496872"/>
            <a:ext cx="11458575" cy="1596775"/>
          </a:xfrm>
          <a:prstGeom prst="rect">
            <a:avLst/>
          </a:prstGeom>
        </p:spPr>
      </p:pic>
      <p:pic>
        <p:nvPicPr>
          <p:cNvPr id="3" name="Picture 2">
            <a:extLst>
              <a:ext uri="{FF2B5EF4-FFF2-40B4-BE49-F238E27FC236}">
                <a16:creationId xmlns:a16="http://schemas.microsoft.com/office/drawing/2014/main" id="{04022234-E5CA-4CEE-8285-9245F35A8B29}"/>
              </a:ext>
            </a:extLst>
          </p:cNvPr>
          <p:cNvPicPr>
            <a:picLocks noChangeAspect="1"/>
          </p:cNvPicPr>
          <p:nvPr/>
        </p:nvPicPr>
        <p:blipFill>
          <a:blip r:embed="rId7"/>
          <a:stretch>
            <a:fillRect/>
          </a:stretch>
        </p:blipFill>
        <p:spPr>
          <a:xfrm>
            <a:off x="4120724" y="0"/>
            <a:ext cx="3950550" cy="755970"/>
          </a:xfrm>
          <a:prstGeom prst="rect">
            <a:avLst/>
          </a:prstGeom>
        </p:spPr>
      </p:pic>
      <p:pic>
        <p:nvPicPr>
          <p:cNvPr id="6" name="Go Tell Everyone">
            <a:hlinkClick r:id="" action="ppaction://media"/>
            <a:extLst>
              <a:ext uri="{FF2B5EF4-FFF2-40B4-BE49-F238E27FC236}">
                <a16:creationId xmlns:a16="http://schemas.microsoft.com/office/drawing/2014/main" id="{385FE4BF-0D2F-4639-BBD0-272E6E801B46}"/>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8071274" y="3067325"/>
            <a:ext cx="3754012" cy="2635250"/>
          </a:xfrm>
          <a:prstGeom prst="rect">
            <a:avLst/>
          </a:prstGeom>
        </p:spPr>
      </p:pic>
      <p:pic>
        <p:nvPicPr>
          <p:cNvPr id="8" name="Lets Learn - Take a Moment">
            <a:hlinkClick r:id="" action="ppaction://media"/>
            <a:extLst>
              <a:ext uri="{FF2B5EF4-FFF2-40B4-BE49-F238E27FC236}">
                <a16:creationId xmlns:a16="http://schemas.microsoft.com/office/drawing/2014/main" id="{71BC4A9A-B9F8-4737-ABE4-61D75FAEEA32}"/>
              </a:ext>
            </a:extLst>
          </p:cNvPr>
          <p:cNvPicPr>
            <a:picLocks noChangeAspect="1"/>
          </p:cNvPicPr>
          <p:nvPr>
            <a:videoFile r:link="rId4"/>
            <p:extLst>
              <p:ext uri="{DAA4B4D4-6D71-4841-9C94-3DE7FCFB9230}">
                <p14:media xmlns:p14="http://schemas.microsoft.com/office/powerpoint/2010/main" r:embed="rId3"/>
              </p:ext>
            </p:extLst>
          </p:nvPr>
        </p:nvPicPr>
        <p:blipFill>
          <a:blip r:embed="rId9"/>
          <a:stretch>
            <a:fillRect/>
          </a:stretch>
        </p:blipFill>
        <p:spPr>
          <a:xfrm>
            <a:off x="618797" y="3067325"/>
            <a:ext cx="4800600" cy="2420938"/>
          </a:xfrm>
          <a:prstGeom prst="rect">
            <a:avLst/>
          </a:prstGeom>
        </p:spPr>
      </p:pic>
    </p:spTree>
    <p:extLst>
      <p:ext uri="{BB962C8B-B14F-4D97-AF65-F5344CB8AC3E}">
        <p14:creationId xmlns:p14="http://schemas.microsoft.com/office/powerpoint/2010/main" val="9885782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903"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1714"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1" fill="hold" display="0">
                  <p:stCondLst>
                    <p:cond delay="indefinite"/>
                  </p:stCondLst>
                </p:cTn>
                <p:tgtEl>
                  <p:spTgt spid="6"/>
                </p:tgtEl>
              </p:cMediaNode>
            </p:video>
            <p:seq concurrent="1" nextAc="seek">
              <p:cTn id="12" restart="whenNotActive" fill="hold" evtFilter="cancelBubble" nodeType="interactiveSeq">
                <p:stCondLst>
                  <p:cond evt="onClick" delay="0">
                    <p:tgtEl>
                      <p:spTgt spid="6"/>
                    </p:tgtEl>
                  </p:cond>
                </p:stCondLst>
                <p:endSync evt="end" delay="0">
                  <p:rtn val="all"/>
                </p:endSync>
                <p:childTnLst>
                  <p:par>
                    <p:cTn id="13" fill="hold">
                      <p:stCondLst>
                        <p:cond delay="0"/>
                      </p:stCondLst>
                      <p:childTnLst>
                        <p:par>
                          <p:cTn id="14" fill="hold">
                            <p:stCondLst>
                              <p:cond delay="0"/>
                            </p:stCondLst>
                            <p:childTnLst>
                              <p:par>
                                <p:cTn id="15" presetID="2" presetClass="mediacall" presetSubtype="0" fill="hold" nodeType="clickEffect">
                                  <p:stCondLst>
                                    <p:cond delay="0"/>
                                  </p:stCondLst>
                                  <p:childTnLst>
                                    <p:cmd type="call" cmd="togglePause">
                                      <p:cBhvr>
                                        <p:cTn id="16" dur="1" fill="hold"/>
                                        <p:tgtEl>
                                          <p:spTgt spid="6"/>
                                        </p:tgtEl>
                                      </p:cBhvr>
                                    </p:cmd>
                                  </p:childTnLst>
                                </p:cTn>
                              </p:par>
                            </p:childTnLst>
                          </p:cTn>
                        </p:par>
                      </p:childTnLst>
                    </p:cTn>
                  </p:par>
                </p:childTnLst>
              </p:cTn>
              <p:nextCondLst>
                <p:cond evt="onClick" delay="0">
                  <p:tgtEl>
                    <p:spTgt spid="6"/>
                  </p:tgtEl>
                </p:cond>
              </p:nextCondLst>
            </p:seq>
            <p:video>
              <p:cMediaNode vol="80000">
                <p:cTn id="17" fill="hold" display="0">
                  <p:stCondLst>
                    <p:cond delay="indefinite"/>
                  </p:stCondLst>
                </p:cTn>
                <p:tgtEl>
                  <p:spTgt spid="8"/>
                </p:tgtEl>
              </p:cMediaNode>
            </p:video>
            <p:seq concurrent="1" nextAc="seek">
              <p:cTn id="18" restart="whenNotActive" fill="hold" evtFilter="cancelBubble" nodeType="interactiveSeq">
                <p:stCondLst>
                  <p:cond evt="onClick" delay="0">
                    <p:tgtEl>
                      <p:spTgt spid="8"/>
                    </p:tgtEl>
                  </p:cond>
                </p:stCondLst>
                <p:endSync evt="end" delay="0">
                  <p:rtn val="all"/>
                </p:endSync>
                <p:childTnLst>
                  <p:par>
                    <p:cTn id="19" fill="hold">
                      <p:stCondLst>
                        <p:cond delay="0"/>
                      </p:stCondLst>
                      <p:childTnLst>
                        <p:par>
                          <p:cTn id="20" fill="hold">
                            <p:stCondLst>
                              <p:cond delay="0"/>
                            </p:stCondLst>
                            <p:childTnLst>
                              <p:par>
                                <p:cTn id="21" presetID="2" presetClass="mediacall" presetSubtype="0" fill="hold" nodeType="clickEffect">
                                  <p:stCondLst>
                                    <p:cond delay="0"/>
                                  </p:stCondLst>
                                  <p:childTnLst>
                                    <p:cmd type="call" cmd="togglePause">
                                      <p:cBhvr>
                                        <p:cTn id="22"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B375C75-A86B-4B70-9DA1-516FBB363E30}"/>
              </a:ext>
            </a:extLst>
          </p:cNvPr>
          <p:cNvPicPr>
            <a:picLocks noChangeAspect="1"/>
          </p:cNvPicPr>
          <p:nvPr/>
        </p:nvPicPr>
        <p:blipFill>
          <a:blip r:embed="rId2"/>
          <a:stretch>
            <a:fillRect/>
          </a:stretch>
        </p:blipFill>
        <p:spPr>
          <a:xfrm>
            <a:off x="4120725" y="136365"/>
            <a:ext cx="3950550" cy="755970"/>
          </a:xfrm>
          <a:prstGeom prst="rect">
            <a:avLst/>
          </a:prstGeom>
        </p:spPr>
      </p:pic>
      <p:pic>
        <p:nvPicPr>
          <p:cNvPr id="3" name="Picture 2">
            <a:extLst>
              <a:ext uri="{FF2B5EF4-FFF2-40B4-BE49-F238E27FC236}">
                <a16:creationId xmlns:a16="http://schemas.microsoft.com/office/drawing/2014/main" id="{9636A137-9DBA-4BA7-B9E0-F653072B7C04}"/>
              </a:ext>
            </a:extLst>
          </p:cNvPr>
          <p:cNvPicPr>
            <a:picLocks noChangeAspect="1"/>
          </p:cNvPicPr>
          <p:nvPr/>
        </p:nvPicPr>
        <p:blipFill rotWithShape="1">
          <a:blip r:embed="rId3"/>
          <a:srcRect l="2031" t="78350" r="263" b="3250"/>
          <a:stretch/>
        </p:blipFill>
        <p:spPr>
          <a:xfrm>
            <a:off x="471488" y="892335"/>
            <a:ext cx="11458575" cy="871538"/>
          </a:xfrm>
          <a:prstGeom prst="rect">
            <a:avLst/>
          </a:prstGeom>
        </p:spPr>
      </p:pic>
      <p:pic>
        <p:nvPicPr>
          <p:cNvPr id="5" name="Picture 4" descr="Graphical user interface, text&#10;&#10;Description automatically generated">
            <a:extLst>
              <a:ext uri="{FF2B5EF4-FFF2-40B4-BE49-F238E27FC236}">
                <a16:creationId xmlns:a16="http://schemas.microsoft.com/office/drawing/2014/main" id="{44AD6F36-D2C1-46A6-8E70-839696CEAE0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4964" y="2359344"/>
            <a:ext cx="6285861" cy="3310079"/>
          </a:xfrm>
          <a:prstGeom prst="rect">
            <a:avLst/>
          </a:prstGeom>
        </p:spPr>
      </p:pic>
      <p:pic>
        <p:nvPicPr>
          <p:cNvPr id="7" name="Picture 6" descr="Graphical user interface, text, application, email&#10;&#10;Description automatically generated">
            <a:extLst>
              <a:ext uri="{FF2B5EF4-FFF2-40B4-BE49-F238E27FC236}">
                <a16:creationId xmlns:a16="http://schemas.microsoft.com/office/drawing/2014/main" id="{95F10279-8F17-4F92-A71A-138825E13B7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72300" y="2066250"/>
            <a:ext cx="4667762" cy="3896269"/>
          </a:xfrm>
          <a:prstGeom prst="rect">
            <a:avLst/>
          </a:prstGeom>
        </p:spPr>
      </p:pic>
    </p:spTree>
    <p:extLst>
      <p:ext uri="{BB962C8B-B14F-4D97-AF65-F5344CB8AC3E}">
        <p14:creationId xmlns:p14="http://schemas.microsoft.com/office/powerpoint/2010/main" val="7953681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480</TotalTime>
  <Words>247</Words>
  <Application>Microsoft Office PowerPoint</Application>
  <PresentationFormat>Widescreen</PresentationFormat>
  <Paragraphs>23</Paragraphs>
  <Slides>40</Slides>
  <Notes>0</Notes>
  <HiddenSlides>0</HiddenSlides>
  <MMClips>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40</vt:i4>
      </vt:variant>
    </vt:vector>
  </HeadingPairs>
  <TitlesOfParts>
    <vt:vector size="44" baseType="lpstr">
      <vt:lpstr>Arial</vt:lpstr>
      <vt:lpstr>Calibri</vt:lpstr>
      <vt:lpstr>Calibri Light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Caroline Teehan</dc:creator>
  <cp:lastModifiedBy>Caroline Teehan</cp:lastModifiedBy>
  <cp:revision>30</cp:revision>
  <dcterms:created xsi:type="dcterms:W3CDTF">2021-02-15T10:47:47Z</dcterms:created>
  <dcterms:modified xsi:type="dcterms:W3CDTF">2021-03-08T16:18:22Z</dcterms:modified>
</cp:coreProperties>
</file>