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61" r:id="rId4"/>
    <p:sldId id="260" r:id="rId5"/>
    <p:sldId id="262" r:id="rId6"/>
    <p:sldId id="263" r:id="rId7"/>
    <p:sldId id="294" r:id="rId8"/>
    <p:sldId id="293" r:id="rId9"/>
    <p:sldId id="264" r:id="rId10"/>
    <p:sldId id="266" r:id="rId11"/>
    <p:sldId id="265" r:id="rId12"/>
    <p:sldId id="267" r:id="rId13"/>
    <p:sldId id="268" r:id="rId14"/>
    <p:sldId id="295" r:id="rId15"/>
    <p:sldId id="296" r:id="rId16"/>
    <p:sldId id="269" r:id="rId17"/>
    <p:sldId id="271" r:id="rId18"/>
    <p:sldId id="270" r:id="rId19"/>
    <p:sldId id="272" r:id="rId20"/>
    <p:sldId id="297" r:id="rId21"/>
    <p:sldId id="273" r:id="rId22"/>
    <p:sldId id="298" r:id="rId23"/>
    <p:sldId id="274" r:id="rId24"/>
    <p:sldId id="275" r:id="rId25"/>
    <p:sldId id="276" r:id="rId26"/>
    <p:sldId id="278" r:id="rId27"/>
    <p:sldId id="277" r:id="rId28"/>
    <p:sldId id="279" r:id="rId29"/>
    <p:sldId id="280" r:id="rId30"/>
    <p:sldId id="299" r:id="rId31"/>
    <p:sldId id="300" r:id="rId32"/>
    <p:sldId id="281" r:id="rId33"/>
    <p:sldId id="282" r:id="rId34"/>
    <p:sldId id="283" r:id="rId35"/>
    <p:sldId id="284" r:id="rId36"/>
    <p:sldId id="285" r:id="rId37"/>
    <p:sldId id="301" r:id="rId38"/>
    <p:sldId id="286" r:id="rId39"/>
    <p:sldId id="287" r:id="rId40"/>
    <p:sldId id="288" r:id="rId41"/>
    <p:sldId id="289" r:id="rId42"/>
    <p:sldId id="290" r:id="rId43"/>
    <p:sldId id="291" r:id="rId44"/>
    <p:sldId id="302" r:id="rId45"/>
    <p:sldId id="292"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7" d="100"/>
          <a:sy n="67" d="100"/>
        </p:scale>
        <p:origin x="85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D336B-A81F-48F9-B188-586AF48927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A5477465-C9B6-4164-9FD9-93F0CCE9C6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B2D3D58B-6392-4522-87A5-9978A1D7CC65}"/>
              </a:ext>
            </a:extLst>
          </p:cNvPr>
          <p:cNvSpPr>
            <a:spLocks noGrp="1"/>
          </p:cNvSpPr>
          <p:nvPr>
            <p:ph type="dt" sz="half" idx="10"/>
          </p:nvPr>
        </p:nvSpPr>
        <p:spPr/>
        <p:txBody>
          <a:bodyPr/>
          <a:lstStyle/>
          <a:p>
            <a:fld id="{038951AA-FED8-47F4-8D55-2BCA3F7277FC}" type="datetimeFigureOut">
              <a:rPr lang="en-IE" smtClean="0"/>
              <a:t>03/03/2021</a:t>
            </a:fld>
            <a:endParaRPr lang="en-IE"/>
          </a:p>
        </p:txBody>
      </p:sp>
      <p:sp>
        <p:nvSpPr>
          <p:cNvPr id="5" name="Footer Placeholder 4">
            <a:extLst>
              <a:ext uri="{FF2B5EF4-FFF2-40B4-BE49-F238E27FC236}">
                <a16:creationId xmlns:a16="http://schemas.microsoft.com/office/drawing/2014/main" id="{68681A82-A72B-4C6F-97A7-12DACFC60B4C}"/>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F11F82B-5482-4E52-B2FD-953EE571E892}"/>
              </a:ext>
            </a:extLst>
          </p:cNvPr>
          <p:cNvSpPr>
            <a:spLocks noGrp="1"/>
          </p:cNvSpPr>
          <p:nvPr>
            <p:ph type="sldNum" sz="quarter" idx="12"/>
          </p:nvPr>
        </p:nvSpPr>
        <p:spPr/>
        <p:txBody>
          <a:bodyPr/>
          <a:lstStyle/>
          <a:p>
            <a:fld id="{4484F5B0-AB38-46B0-9FA5-E27CED7E67F4}" type="slidenum">
              <a:rPr lang="en-IE" smtClean="0"/>
              <a:t>‹#›</a:t>
            </a:fld>
            <a:endParaRPr lang="en-IE"/>
          </a:p>
        </p:txBody>
      </p:sp>
    </p:spTree>
    <p:extLst>
      <p:ext uri="{BB962C8B-B14F-4D97-AF65-F5344CB8AC3E}">
        <p14:creationId xmlns:p14="http://schemas.microsoft.com/office/powerpoint/2010/main" val="1306750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14243-D749-4EA6-B8F6-BAFFC2D992A1}"/>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B7004199-2568-4871-A4A0-74664E8BF9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341A4FD-AC41-44AA-AC80-2770ACEE74F1}"/>
              </a:ext>
            </a:extLst>
          </p:cNvPr>
          <p:cNvSpPr>
            <a:spLocks noGrp="1"/>
          </p:cNvSpPr>
          <p:nvPr>
            <p:ph type="dt" sz="half" idx="10"/>
          </p:nvPr>
        </p:nvSpPr>
        <p:spPr/>
        <p:txBody>
          <a:bodyPr/>
          <a:lstStyle/>
          <a:p>
            <a:fld id="{038951AA-FED8-47F4-8D55-2BCA3F7277FC}" type="datetimeFigureOut">
              <a:rPr lang="en-IE" smtClean="0"/>
              <a:t>03/03/2021</a:t>
            </a:fld>
            <a:endParaRPr lang="en-IE"/>
          </a:p>
        </p:txBody>
      </p:sp>
      <p:sp>
        <p:nvSpPr>
          <p:cNvPr id="5" name="Footer Placeholder 4">
            <a:extLst>
              <a:ext uri="{FF2B5EF4-FFF2-40B4-BE49-F238E27FC236}">
                <a16:creationId xmlns:a16="http://schemas.microsoft.com/office/drawing/2014/main" id="{14007F96-1AEE-452C-AEC4-01C51D33FCC0}"/>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AAB6189-43E8-4D99-8834-6C8F617A5E37}"/>
              </a:ext>
            </a:extLst>
          </p:cNvPr>
          <p:cNvSpPr>
            <a:spLocks noGrp="1"/>
          </p:cNvSpPr>
          <p:nvPr>
            <p:ph type="sldNum" sz="quarter" idx="12"/>
          </p:nvPr>
        </p:nvSpPr>
        <p:spPr/>
        <p:txBody>
          <a:bodyPr/>
          <a:lstStyle/>
          <a:p>
            <a:fld id="{4484F5B0-AB38-46B0-9FA5-E27CED7E67F4}" type="slidenum">
              <a:rPr lang="en-IE" smtClean="0"/>
              <a:t>‹#›</a:t>
            </a:fld>
            <a:endParaRPr lang="en-IE"/>
          </a:p>
        </p:txBody>
      </p:sp>
    </p:spTree>
    <p:extLst>
      <p:ext uri="{BB962C8B-B14F-4D97-AF65-F5344CB8AC3E}">
        <p14:creationId xmlns:p14="http://schemas.microsoft.com/office/powerpoint/2010/main" val="3228343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72F7B2-7489-4E63-A2A9-9978172C61F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D01741CF-2306-405B-8386-61942101AC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8E909A38-6671-4C24-A8DD-0A27E522DDD0}"/>
              </a:ext>
            </a:extLst>
          </p:cNvPr>
          <p:cNvSpPr>
            <a:spLocks noGrp="1"/>
          </p:cNvSpPr>
          <p:nvPr>
            <p:ph type="dt" sz="half" idx="10"/>
          </p:nvPr>
        </p:nvSpPr>
        <p:spPr/>
        <p:txBody>
          <a:bodyPr/>
          <a:lstStyle/>
          <a:p>
            <a:fld id="{038951AA-FED8-47F4-8D55-2BCA3F7277FC}" type="datetimeFigureOut">
              <a:rPr lang="en-IE" smtClean="0"/>
              <a:t>03/03/2021</a:t>
            </a:fld>
            <a:endParaRPr lang="en-IE"/>
          </a:p>
        </p:txBody>
      </p:sp>
      <p:sp>
        <p:nvSpPr>
          <p:cNvPr id="5" name="Footer Placeholder 4">
            <a:extLst>
              <a:ext uri="{FF2B5EF4-FFF2-40B4-BE49-F238E27FC236}">
                <a16:creationId xmlns:a16="http://schemas.microsoft.com/office/drawing/2014/main" id="{AB33888A-819F-40B3-8CBE-D707DC1CEE4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B4039E4C-210E-4CCA-9DF3-EC32FF531A06}"/>
              </a:ext>
            </a:extLst>
          </p:cNvPr>
          <p:cNvSpPr>
            <a:spLocks noGrp="1"/>
          </p:cNvSpPr>
          <p:nvPr>
            <p:ph type="sldNum" sz="quarter" idx="12"/>
          </p:nvPr>
        </p:nvSpPr>
        <p:spPr/>
        <p:txBody>
          <a:bodyPr/>
          <a:lstStyle/>
          <a:p>
            <a:fld id="{4484F5B0-AB38-46B0-9FA5-E27CED7E67F4}" type="slidenum">
              <a:rPr lang="en-IE" smtClean="0"/>
              <a:t>‹#›</a:t>
            </a:fld>
            <a:endParaRPr lang="en-IE"/>
          </a:p>
        </p:txBody>
      </p:sp>
    </p:spTree>
    <p:extLst>
      <p:ext uri="{BB962C8B-B14F-4D97-AF65-F5344CB8AC3E}">
        <p14:creationId xmlns:p14="http://schemas.microsoft.com/office/powerpoint/2010/main" val="2519073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9CD2D-DBAA-4851-A4C1-995144ED805B}"/>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2D7C5857-E36A-4DBD-B829-2162210E65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C1F0C1C-D2A5-47D9-9EA1-5E22CEE2618B}"/>
              </a:ext>
            </a:extLst>
          </p:cNvPr>
          <p:cNvSpPr>
            <a:spLocks noGrp="1"/>
          </p:cNvSpPr>
          <p:nvPr>
            <p:ph type="dt" sz="half" idx="10"/>
          </p:nvPr>
        </p:nvSpPr>
        <p:spPr/>
        <p:txBody>
          <a:bodyPr/>
          <a:lstStyle/>
          <a:p>
            <a:fld id="{038951AA-FED8-47F4-8D55-2BCA3F7277FC}" type="datetimeFigureOut">
              <a:rPr lang="en-IE" smtClean="0"/>
              <a:t>03/03/2021</a:t>
            </a:fld>
            <a:endParaRPr lang="en-IE"/>
          </a:p>
        </p:txBody>
      </p:sp>
      <p:sp>
        <p:nvSpPr>
          <p:cNvPr id="5" name="Footer Placeholder 4">
            <a:extLst>
              <a:ext uri="{FF2B5EF4-FFF2-40B4-BE49-F238E27FC236}">
                <a16:creationId xmlns:a16="http://schemas.microsoft.com/office/drawing/2014/main" id="{F963D4F5-6C9C-44CA-B70B-5D9001A43756}"/>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76873C0C-F92E-4BE4-8BD9-D170755A7A57}"/>
              </a:ext>
            </a:extLst>
          </p:cNvPr>
          <p:cNvSpPr>
            <a:spLocks noGrp="1"/>
          </p:cNvSpPr>
          <p:nvPr>
            <p:ph type="sldNum" sz="quarter" idx="12"/>
          </p:nvPr>
        </p:nvSpPr>
        <p:spPr/>
        <p:txBody>
          <a:bodyPr/>
          <a:lstStyle/>
          <a:p>
            <a:fld id="{4484F5B0-AB38-46B0-9FA5-E27CED7E67F4}" type="slidenum">
              <a:rPr lang="en-IE" smtClean="0"/>
              <a:t>‹#›</a:t>
            </a:fld>
            <a:endParaRPr lang="en-IE"/>
          </a:p>
        </p:txBody>
      </p:sp>
    </p:spTree>
    <p:extLst>
      <p:ext uri="{BB962C8B-B14F-4D97-AF65-F5344CB8AC3E}">
        <p14:creationId xmlns:p14="http://schemas.microsoft.com/office/powerpoint/2010/main" val="1693327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DD4D2-F9AA-4CA0-93BD-8C222246FE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9991E952-416F-4903-BD23-ABF9B220F6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0211EA-DAD5-4D03-A107-C9B00DBF74B6}"/>
              </a:ext>
            </a:extLst>
          </p:cNvPr>
          <p:cNvSpPr>
            <a:spLocks noGrp="1"/>
          </p:cNvSpPr>
          <p:nvPr>
            <p:ph type="dt" sz="half" idx="10"/>
          </p:nvPr>
        </p:nvSpPr>
        <p:spPr/>
        <p:txBody>
          <a:bodyPr/>
          <a:lstStyle/>
          <a:p>
            <a:fld id="{038951AA-FED8-47F4-8D55-2BCA3F7277FC}" type="datetimeFigureOut">
              <a:rPr lang="en-IE" smtClean="0"/>
              <a:t>03/03/2021</a:t>
            </a:fld>
            <a:endParaRPr lang="en-IE"/>
          </a:p>
        </p:txBody>
      </p:sp>
      <p:sp>
        <p:nvSpPr>
          <p:cNvPr id="5" name="Footer Placeholder 4">
            <a:extLst>
              <a:ext uri="{FF2B5EF4-FFF2-40B4-BE49-F238E27FC236}">
                <a16:creationId xmlns:a16="http://schemas.microsoft.com/office/drawing/2014/main" id="{24741CAA-339B-4C0D-8172-4F2F7CBB479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AC83B82-D019-4557-88AA-701E88F162B4}"/>
              </a:ext>
            </a:extLst>
          </p:cNvPr>
          <p:cNvSpPr>
            <a:spLocks noGrp="1"/>
          </p:cNvSpPr>
          <p:nvPr>
            <p:ph type="sldNum" sz="quarter" idx="12"/>
          </p:nvPr>
        </p:nvSpPr>
        <p:spPr/>
        <p:txBody>
          <a:bodyPr/>
          <a:lstStyle/>
          <a:p>
            <a:fld id="{4484F5B0-AB38-46B0-9FA5-E27CED7E67F4}" type="slidenum">
              <a:rPr lang="en-IE" smtClean="0"/>
              <a:t>‹#›</a:t>
            </a:fld>
            <a:endParaRPr lang="en-IE"/>
          </a:p>
        </p:txBody>
      </p:sp>
    </p:spTree>
    <p:extLst>
      <p:ext uri="{BB962C8B-B14F-4D97-AF65-F5344CB8AC3E}">
        <p14:creationId xmlns:p14="http://schemas.microsoft.com/office/powerpoint/2010/main" val="2435688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B97DF-CB9A-4FC6-A705-7D8E5FD47D31}"/>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8B8C491C-0AD0-49E1-A184-2BE87DE6DC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8A989662-5A8C-444D-ABDB-A4633D4CEC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3DF82416-AA6A-4602-AD79-CD6BBFCB5842}"/>
              </a:ext>
            </a:extLst>
          </p:cNvPr>
          <p:cNvSpPr>
            <a:spLocks noGrp="1"/>
          </p:cNvSpPr>
          <p:nvPr>
            <p:ph type="dt" sz="half" idx="10"/>
          </p:nvPr>
        </p:nvSpPr>
        <p:spPr/>
        <p:txBody>
          <a:bodyPr/>
          <a:lstStyle/>
          <a:p>
            <a:fld id="{038951AA-FED8-47F4-8D55-2BCA3F7277FC}" type="datetimeFigureOut">
              <a:rPr lang="en-IE" smtClean="0"/>
              <a:t>03/03/2021</a:t>
            </a:fld>
            <a:endParaRPr lang="en-IE"/>
          </a:p>
        </p:txBody>
      </p:sp>
      <p:sp>
        <p:nvSpPr>
          <p:cNvPr id="6" name="Footer Placeholder 5">
            <a:extLst>
              <a:ext uri="{FF2B5EF4-FFF2-40B4-BE49-F238E27FC236}">
                <a16:creationId xmlns:a16="http://schemas.microsoft.com/office/drawing/2014/main" id="{A29FE91E-1F34-4791-8E6B-D499CFBCC26C}"/>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3BA7B4C5-84A8-41B1-AEDF-914F7131D9EE}"/>
              </a:ext>
            </a:extLst>
          </p:cNvPr>
          <p:cNvSpPr>
            <a:spLocks noGrp="1"/>
          </p:cNvSpPr>
          <p:nvPr>
            <p:ph type="sldNum" sz="quarter" idx="12"/>
          </p:nvPr>
        </p:nvSpPr>
        <p:spPr/>
        <p:txBody>
          <a:bodyPr/>
          <a:lstStyle/>
          <a:p>
            <a:fld id="{4484F5B0-AB38-46B0-9FA5-E27CED7E67F4}" type="slidenum">
              <a:rPr lang="en-IE" smtClean="0"/>
              <a:t>‹#›</a:t>
            </a:fld>
            <a:endParaRPr lang="en-IE"/>
          </a:p>
        </p:txBody>
      </p:sp>
    </p:spTree>
    <p:extLst>
      <p:ext uri="{BB962C8B-B14F-4D97-AF65-F5344CB8AC3E}">
        <p14:creationId xmlns:p14="http://schemas.microsoft.com/office/powerpoint/2010/main" val="2862936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17A47-146A-4BBF-BF7C-766C614FCA40}"/>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58E71ABF-4070-4F8F-B002-2271C683CD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E74964-17D6-4D5E-B25E-5461183758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B621C2DF-2EF3-4102-B660-CCE442F84F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9DD0B9-74F6-42B6-BA2B-AAA67A5D51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414D5D29-C530-4F9B-AF16-24BF17317CAD}"/>
              </a:ext>
            </a:extLst>
          </p:cNvPr>
          <p:cNvSpPr>
            <a:spLocks noGrp="1"/>
          </p:cNvSpPr>
          <p:nvPr>
            <p:ph type="dt" sz="half" idx="10"/>
          </p:nvPr>
        </p:nvSpPr>
        <p:spPr/>
        <p:txBody>
          <a:bodyPr/>
          <a:lstStyle/>
          <a:p>
            <a:fld id="{038951AA-FED8-47F4-8D55-2BCA3F7277FC}" type="datetimeFigureOut">
              <a:rPr lang="en-IE" smtClean="0"/>
              <a:t>03/03/2021</a:t>
            </a:fld>
            <a:endParaRPr lang="en-IE"/>
          </a:p>
        </p:txBody>
      </p:sp>
      <p:sp>
        <p:nvSpPr>
          <p:cNvPr id="8" name="Footer Placeholder 7">
            <a:extLst>
              <a:ext uri="{FF2B5EF4-FFF2-40B4-BE49-F238E27FC236}">
                <a16:creationId xmlns:a16="http://schemas.microsoft.com/office/drawing/2014/main" id="{3D50B635-1FA4-4523-B921-8130CBE75526}"/>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9FADBE64-3111-4131-A115-63A0A86AA475}"/>
              </a:ext>
            </a:extLst>
          </p:cNvPr>
          <p:cNvSpPr>
            <a:spLocks noGrp="1"/>
          </p:cNvSpPr>
          <p:nvPr>
            <p:ph type="sldNum" sz="quarter" idx="12"/>
          </p:nvPr>
        </p:nvSpPr>
        <p:spPr/>
        <p:txBody>
          <a:bodyPr/>
          <a:lstStyle/>
          <a:p>
            <a:fld id="{4484F5B0-AB38-46B0-9FA5-E27CED7E67F4}" type="slidenum">
              <a:rPr lang="en-IE" smtClean="0"/>
              <a:t>‹#›</a:t>
            </a:fld>
            <a:endParaRPr lang="en-IE"/>
          </a:p>
        </p:txBody>
      </p:sp>
    </p:spTree>
    <p:extLst>
      <p:ext uri="{BB962C8B-B14F-4D97-AF65-F5344CB8AC3E}">
        <p14:creationId xmlns:p14="http://schemas.microsoft.com/office/powerpoint/2010/main" val="2502201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C2E2E-B835-4B69-91FC-5C23B95191A5}"/>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F217B5B2-43C6-429D-85A5-F3FFF5357E08}"/>
              </a:ext>
            </a:extLst>
          </p:cNvPr>
          <p:cNvSpPr>
            <a:spLocks noGrp="1"/>
          </p:cNvSpPr>
          <p:nvPr>
            <p:ph type="dt" sz="half" idx="10"/>
          </p:nvPr>
        </p:nvSpPr>
        <p:spPr/>
        <p:txBody>
          <a:bodyPr/>
          <a:lstStyle/>
          <a:p>
            <a:fld id="{038951AA-FED8-47F4-8D55-2BCA3F7277FC}" type="datetimeFigureOut">
              <a:rPr lang="en-IE" smtClean="0"/>
              <a:t>03/03/2021</a:t>
            </a:fld>
            <a:endParaRPr lang="en-IE"/>
          </a:p>
        </p:txBody>
      </p:sp>
      <p:sp>
        <p:nvSpPr>
          <p:cNvPr id="4" name="Footer Placeholder 3">
            <a:extLst>
              <a:ext uri="{FF2B5EF4-FFF2-40B4-BE49-F238E27FC236}">
                <a16:creationId xmlns:a16="http://schemas.microsoft.com/office/drawing/2014/main" id="{A37289F6-0166-4EF8-903D-778D1D329FF4}"/>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5C6AF0D4-996D-4319-B73A-0D8111BEBB9B}"/>
              </a:ext>
            </a:extLst>
          </p:cNvPr>
          <p:cNvSpPr>
            <a:spLocks noGrp="1"/>
          </p:cNvSpPr>
          <p:nvPr>
            <p:ph type="sldNum" sz="quarter" idx="12"/>
          </p:nvPr>
        </p:nvSpPr>
        <p:spPr/>
        <p:txBody>
          <a:bodyPr/>
          <a:lstStyle/>
          <a:p>
            <a:fld id="{4484F5B0-AB38-46B0-9FA5-E27CED7E67F4}" type="slidenum">
              <a:rPr lang="en-IE" smtClean="0"/>
              <a:t>‹#›</a:t>
            </a:fld>
            <a:endParaRPr lang="en-IE"/>
          </a:p>
        </p:txBody>
      </p:sp>
    </p:spTree>
    <p:extLst>
      <p:ext uri="{BB962C8B-B14F-4D97-AF65-F5344CB8AC3E}">
        <p14:creationId xmlns:p14="http://schemas.microsoft.com/office/powerpoint/2010/main" val="1311966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F9DD52-B9D5-43F1-8E19-077DBBF476A8}"/>
              </a:ext>
            </a:extLst>
          </p:cNvPr>
          <p:cNvSpPr>
            <a:spLocks noGrp="1"/>
          </p:cNvSpPr>
          <p:nvPr>
            <p:ph type="dt" sz="half" idx="10"/>
          </p:nvPr>
        </p:nvSpPr>
        <p:spPr/>
        <p:txBody>
          <a:bodyPr/>
          <a:lstStyle/>
          <a:p>
            <a:fld id="{038951AA-FED8-47F4-8D55-2BCA3F7277FC}" type="datetimeFigureOut">
              <a:rPr lang="en-IE" smtClean="0"/>
              <a:t>03/03/2021</a:t>
            </a:fld>
            <a:endParaRPr lang="en-IE"/>
          </a:p>
        </p:txBody>
      </p:sp>
      <p:sp>
        <p:nvSpPr>
          <p:cNvPr id="3" name="Footer Placeholder 2">
            <a:extLst>
              <a:ext uri="{FF2B5EF4-FFF2-40B4-BE49-F238E27FC236}">
                <a16:creationId xmlns:a16="http://schemas.microsoft.com/office/drawing/2014/main" id="{FA59FBC0-F3C6-4B4C-B2D3-DA8B8A958F23}"/>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A6DCF596-3832-4124-A85C-017C74180C98}"/>
              </a:ext>
            </a:extLst>
          </p:cNvPr>
          <p:cNvSpPr>
            <a:spLocks noGrp="1"/>
          </p:cNvSpPr>
          <p:nvPr>
            <p:ph type="sldNum" sz="quarter" idx="12"/>
          </p:nvPr>
        </p:nvSpPr>
        <p:spPr/>
        <p:txBody>
          <a:bodyPr/>
          <a:lstStyle/>
          <a:p>
            <a:fld id="{4484F5B0-AB38-46B0-9FA5-E27CED7E67F4}" type="slidenum">
              <a:rPr lang="en-IE" smtClean="0"/>
              <a:t>‹#›</a:t>
            </a:fld>
            <a:endParaRPr lang="en-IE"/>
          </a:p>
        </p:txBody>
      </p:sp>
    </p:spTree>
    <p:extLst>
      <p:ext uri="{BB962C8B-B14F-4D97-AF65-F5344CB8AC3E}">
        <p14:creationId xmlns:p14="http://schemas.microsoft.com/office/powerpoint/2010/main" val="421344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9F532-67ED-48D9-ACC2-FEAB3837E4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66A9C3CB-8434-406A-9DF7-6477A1F9A7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0EE3625A-5D8F-471D-B687-4BB603F7D0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958C71-CCBF-4F83-B7B5-B7BA63E5FB86}"/>
              </a:ext>
            </a:extLst>
          </p:cNvPr>
          <p:cNvSpPr>
            <a:spLocks noGrp="1"/>
          </p:cNvSpPr>
          <p:nvPr>
            <p:ph type="dt" sz="half" idx="10"/>
          </p:nvPr>
        </p:nvSpPr>
        <p:spPr/>
        <p:txBody>
          <a:bodyPr/>
          <a:lstStyle/>
          <a:p>
            <a:fld id="{038951AA-FED8-47F4-8D55-2BCA3F7277FC}" type="datetimeFigureOut">
              <a:rPr lang="en-IE" smtClean="0"/>
              <a:t>03/03/2021</a:t>
            </a:fld>
            <a:endParaRPr lang="en-IE"/>
          </a:p>
        </p:txBody>
      </p:sp>
      <p:sp>
        <p:nvSpPr>
          <p:cNvPr id="6" name="Footer Placeholder 5">
            <a:extLst>
              <a:ext uri="{FF2B5EF4-FFF2-40B4-BE49-F238E27FC236}">
                <a16:creationId xmlns:a16="http://schemas.microsoft.com/office/drawing/2014/main" id="{F6C31FC6-A621-42B4-A4C6-A3CFC719C272}"/>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1D6EB7EC-68CC-4AC3-9EFA-C5FDAF6B81C8}"/>
              </a:ext>
            </a:extLst>
          </p:cNvPr>
          <p:cNvSpPr>
            <a:spLocks noGrp="1"/>
          </p:cNvSpPr>
          <p:nvPr>
            <p:ph type="sldNum" sz="quarter" idx="12"/>
          </p:nvPr>
        </p:nvSpPr>
        <p:spPr/>
        <p:txBody>
          <a:bodyPr/>
          <a:lstStyle/>
          <a:p>
            <a:fld id="{4484F5B0-AB38-46B0-9FA5-E27CED7E67F4}" type="slidenum">
              <a:rPr lang="en-IE" smtClean="0"/>
              <a:t>‹#›</a:t>
            </a:fld>
            <a:endParaRPr lang="en-IE"/>
          </a:p>
        </p:txBody>
      </p:sp>
    </p:spTree>
    <p:extLst>
      <p:ext uri="{BB962C8B-B14F-4D97-AF65-F5344CB8AC3E}">
        <p14:creationId xmlns:p14="http://schemas.microsoft.com/office/powerpoint/2010/main" val="756486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5A966-892F-4453-AE17-D088CB17E1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E7524526-9301-4838-8482-D48534E667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A48CC82F-202D-471C-A14F-9CE3E9C176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F42B13-F4C3-49A7-BBA7-A7044DF10972}"/>
              </a:ext>
            </a:extLst>
          </p:cNvPr>
          <p:cNvSpPr>
            <a:spLocks noGrp="1"/>
          </p:cNvSpPr>
          <p:nvPr>
            <p:ph type="dt" sz="half" idx="10"/>
          </p:nvPr>
        </p:nvSpPr>
        <p:spPr/>
        <p:txBody>
          <a:bodyPr/>
          <a:lstStyle/>
          <a:p>
            <a:fld id="{038951AA-FED8-47F4-8D55-2BCA3F7277FC}" type="datetimeFigureOut">
              <a:rPr lang="en-IE" smtClean="0"/>
              <a:t>03/03/2021</a:t>
            </a:fld>
            <a:endParaRPr lang="en-IE"/>
          </a:p>
        </p:txBody>
      </p:sp>
      <p:sp>
        <p:nvSpPr>
          <p:cNvPr id="6" name="Footer Placeholder 5">
            <a:extLst>
              <a:ext uri="{FF2B5EF4-FFF2-40B4-BE49-F238E27FC236}">
                <a16:creationId xmlns:a16="http://schemas.microsoft.com/office/drawing/2014/main" id="{65B709DC-45BB-44C8-8A69-FD18E07D738A}"/>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46A3FFB5-3464-40BA-8641-B18B483EDDCE}"/>
              </a:ext>
            </a:extLst>
          </p:cNvPr>
          <p:cNvSpPr>
            <a:spLocks noGrp="1"/>
          </p:cNvSpPr>
          <p:nvPr>
            <p:ph type="sldNum" sz="quarter" idx="12"/>
          </p:nvPr>
        </p:nvSpPr>
        <p:spPr/>
        <p:txBody>
          <a:bodyPr/>
          <a:lstStyle/>
          <a:p>
            <a:fld id="{4484F5B0-AB38-46B0-9FA5-E27CED7E67F4}" type="slidenum">
              <a:rPr lang="en-IE" smtClean="0"/>
              <a:t>‹#›</a:t>
            </a:fld>
            <a:endParaRPr lang="en-IE"/>
          </a:p>
        </p:txBody>
      </p:sp>
    </p:spTree>
    <p:extLst>
      <p:ext uri="{BB962C8B-B14F-4D97-AF65-F5344CB8AC3E}">
        <p14:creationId xmlns:p14="http://schemas.microsoft.com/office/powerpoint/2010/main" val="1134241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B9E297-E5C3-45BF-9C7F-CBFBECD5CD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EA5B783A-5F60-45FA-B139-DF8E5553E4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11C79A6-CA3B-4C5E-BA4A-60526DD20F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8951AA-FED8-47F4-8D55-2BCA3F7277FC}" type="datetimeFigureOut">
              <a:rPr lang="en-IE" smtClean="0"/>
              <a:t>03/03/2021</a:t>
            </a:fld>
            <a:endParaRPr lang="en-IE"/>
          </a:p>
        </p:txBody>
      </p:sp>
      <p:sp>
        <p:nvSpPr>
          <p:cNvPr id="5" name="Footer Placeholder 4">
            <a:extLst>
              <a:ext uri="{FF2B5EF4-FFF2-40B4-BE49-F238E27FC236}">
                <a16:creationId xmlns:a16="http://schemas.microsoft.com/office/drawing/2014/main" id="{D7C86179-6E38-43BC-A208-2895DD9CEF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17FBC8E7-8FF6-48DC-BDA8-19400B653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84F5B0-AB38-46B0-9FA5-E27CED7E67F4}" type="slidenum">
              <a:rPr lang="en-IE" smtClean="0"/>
              <a:t>‹#›</a:t>
            </a:fld>
            <a:endParaRPr lang="en-IE"/>
          </a:p>
        </p:txBody>
      </p:sp>
    </p:spTree>
    <p:extLst>
      <p:ext uri="{BB962C8B-B14F-4D97-AF65-F5344CB8AC3E}">
        <p14:creationId xmlns:p14="http://schemas.microsoft.com/office/powerpoint/2010/main" val="3295031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2.png"/><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15.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0.png"/><Relationship Id="rId5" Type="http://schemas.openxmlformats.org/officeDocument/2006/relationships/image" Target="../media/image38.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media" Target="../media/media5.mp4"/><Relationship Id="rId7" Type="http://schemas.openxmlformats.org/officeDocument/2006/relationships/image" Target="../media/image4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2.png"/><Relationship Id="rId5" Type="http://schemas.openxmlformats.org/officeDocument/2006/relationships/slideLayout" Target="../slideLayouts/slideLayout7.xml"/><Relationship Id="rId4" Type="http://schemas.openxmlformats.org/officeDocument/2006/relationships/video" Target="../media/media5.mp4"/><Relationship Id="rId9"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34.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57.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1.png"/><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60.png"/><Relationship Id="rId5" Type="http://schemas.openxmlformats.org/officeDocument/2006/relationships/image" Target="../media/image15.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9.mp4"/><Relationship Id="rId7" Type="http://schemas.openxmlformats.org/officeDocument/2006/relationships/image" Target="../media/image71.png"/><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72.png"/><Relationship Id="rId5" Type="http://schemas.openxmlformats.org/officeDocument/2006/relationships/slideLayout" Target="../slideLayouts/slideLayout7.xml"/><Relationship Id="rId4" Type="http://schemas.openxmlformats.org/officeDocument/2006/relationships/video" Target="../media/media9.mp4"/><Relationship Id="rId9"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90.png"/><Relationship Id="rId3" Type="http://schemas.microsoft.com/office/2007/relationships/media" Target="../media/media11.mp4"/><Relationship Id="rId7" Type="http://schemas.openxmlformats.org/officeDocument/2006/relationships/image" Target="../media/image87.pn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89.png"/><Relationship Id="rId5" Type="http://schemas.openxmlformats.org/officeDocument/2006/relationships/slideLayout" Target="../slideLayouts/slideLayout7.xml"/><Relationship Id="rId4" Type="http://schemas.openxmlformats.org/officeDocument/2006/relationships/video" Target="../media/media11.mp4"/><Relationship Id="rId9" Type="http://schemas.openxmlformats.org/officeDocument/2006/relationships/image" Target="../media/image91.png"/></Relationships>
</file>

<file path=ppt/slides/_rels/slide4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78.png"/><Relationship Id="rId4" Type="http://schemas.openxmlformats.org/officeDocument/2006/relationships/image" Target="../media/image94.png"/></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2.pn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6B8CC7F-3622-46E3-9272-E1956397D2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4905" cy="456278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3FE55B4-2EE5-4A4A-AD80-1A14F660F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4906" y="0"/>
            <a:ext cx="795640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267E9C1-58F1-46EE-9BBE-108764BF9E2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6" name="TextBox 5">
            <a:extLst>
              <a:ext uri="{FF2B5EF4-FFF2-40B4-BE49-F238E27FC236}">
                <a16:creationId xmlns:a16="http://schemas.microsoft.com/office/drawing/2014/main" id="{EEE54338-5687-4855-86C7-B981387710AE}"/>
              </a:ext>
            </a:extLst>
          </p:cNvPr>
          <p:cNvSpPr txBox="1"/>
          <p:nvPr/>
        </p:nvSpPr>
        <p:spPr>
          <a:xfrm>
            <a:off x="366100" y="4934307"/>
            <a:ext cx="6331904" cy="1146013"/>
          </a:xfrm>
          <a:prstGeom prst="rect">
            <a:avLst/>
          </a:prstGeom>
        </p:spPr>
        <p:txBody>
          <a:bodyPr vert="horz" lIns="91440" tIns="45720" rIns="91440" bIns="45720" rtlCol="0" anchor="t">
            <a:normAutofit/>
          </a:bodyPr>
          <a:lstStyle/>
          <a:p>
            <a:pPr marL="0" marR="0" lvl="0" indent="0" fontAlgn="auto">
              <a:lnSpc>
                <a:spcPct val="90000"/>
              </a:lnSpc>
              <a:spcBef>
                <a:spcPct val="0"/>
              </a:spcBef>
              <a:spcAft>
                <a:spcPts val="600"/>
              </a:spcAft>
              <a:buClrTx/>
              <a:buSzTx/>
              <a:tabLst/>
              <a:defRPr/>
            </a:pPr>
            <a:r>
              <a:rPr kumimoji="0" lang="en-US" sz="2500" b="1" i="0" u="none" strike="noStrike" cap="none" spc="0" normalizeH="0" baseline="0" noProof="0" dirty="0">
                <a:ln>
                  <a:noFill/>
                </a:ln>
                <a:solidFill>
                  <a:srgbClr val="000000"/>
                </a:solidFill>
                <a:effectLst/>
                <a:uLnTx/>
                <a:uFillTx/>
                <a:ea typeface="+mj-ea"/>
                <a:cs typeface="+mj-cs"/>
              </a:rPr>
              <a:t>First Reconciliation</a:t>
            </a:r>
            <a:r>
              <a:rPr lang="en-US" sz="2500" b="1" dirty="0">
                <a:solidFill>
                  <a:srgbClr val="000000"/>
                </a:solidFill>
                <a:ea typeface="+mj-ea"/>
                <a:cs typeface="+mj-cs"/>
              </a:rPr>
              <a:t> </a:t>
            </a:r>
            <a:r>
              <a:rPr kumimoji="0" lang="en-US" sz="2500" b="1" i="0" u="none" strike="noStrike" cap="none" spc="0" normalizeH="0" baseline="0" noProof="0" dirty="0">
                <a:ln>
                  <a:noFill/>
                </a:ln>
                <a:solidFill>
                  <a:srgbClr val="000000"/>
                </a:solidFill>
                <a:effectLst/>
                <a:uLnTx/>
                <a:uFillTx/>
                <a:ea typeface="+mj-ea"/>
                <a:cs typeface="+mj-cs"/>
              </a:rPr>
              <a:t>&amp; First Communion Preparation </a:t>
            </a:r>
          </a:p>
        </p:txBody>
      </p:sp>
      <p:sp>
        <p:nvSpPr>
          <p:cNvPr id="17" name="Freeform: Shape 16">
            <a:extLst>
              <a:ext uri="{FF2B5EF4-FFF2-40B4-BE49-F238E27FC236}">
                <a16:creationId xmlns:a16="http://schemas.microsoft.com/office/drawing/2014/main" id="{F62B8A8C-A996-46DA-AB61-1A4DD70734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 y="2"/>
            <a:ext cx="3799103" cy="3822917"/>
          </a:xfrm>
          <a:custGeom>
            <a:avLst/>
            <a:gdLst>
              <a:gd name="connsiteX0" fmla="*/ 370922 w 3799103"/>
              <a:gd name="connsiteY0" fmla="*/ 0 h 3822917"/>
              <a:gd name="connsiteX1" fmla="*/ 2961741 w 3799103"/>
              <a:gd name="connsiteY1" fmla="*/ 0 h 3822917"/>
              <a:gd name="connsiteX2" fmla="*/ 3023310 w 3799103"/>
              <a:gd name="connsiteY2" fmla="*/ 46041 h 3822917"/>
              <a:gd name="connsiteX3" fmla="*/ 3799103 w 3799103"/>
              <a:gd name="connsiteY3" fmla="*/ 1691074 h 3822917"/>
              <a:gd name="connsiteX4" fmla="*/ 1667260 w 3799103"/>
              <a:gd name="connsiteY4" fmla="*/ 3822917 h 3822917"/>
              <a:gd name="connsiteX5" fmla="*/ 22227 w 3799103"/>
              <a:gd name="connsiteY5" fmla="*/ 3047124 h 3822917"/>
              <a:gd name="connsiteX6" fmla="*/ 0 w 3799103"/>
              <a:gd name="connsiteY6" fmla="*/ 3017401 h 3822917"/>
              <a:gd name="connsiteX7" fmla="*/ 0 w 3799103"/>
              <a:gd name="connsiteY7" fmla="*/ 364747 h 3822917"/>
              <a:gd name="connsiteX8" fmla="*/ 22227 w 3799103"/>
              <a:gd name="connsiteY8" fmla="*/ 335024 h 3822917"/>
              <a:gd name="connsiteX9" fmla="*/ 351088 w 3799103"/>
              <a:gd name="connsiteY9" fmla="*/ 13924 h 3822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103" h="3822917">
                <a:moveTo>
                  <a:pt x="370922" y="0"/>
                </a:moveTo>
                <a:lnTo>
                  <a:pt x="2961741" y="0"/>
                </a:lnTo>
                <a:lnTo>
                  <a:pt x="3023310" y="46041"/>
                </a:lnTo>
                <a:cubicBezTo>
                  <a:pt x="3497106" y="437052"/>
                  <a:pt x="3799103" y="1028796"/>
                  <a:pt x="3799103" y="1691074"/>
                </a:cubicBezTo>
                <a:cubicBezTo>
                  <a:pt x="3799103" y="2868458"/>
                  <a:pt x="2844644" y="3822917"/>
                  <a:pt x="1667260" y="3822917"/>
                </a:cubicBezTo>
                <a:cubicBezTo>
                  <a:pt x="1004982" y="3822917"/>
                  <a:pt x="413238" y="3520920"/>
                  <a:pt x="22227" y="3047124"/>
                </a:cubicBezTo>
                <a:lnTo>
                  <a:pt x="0" y="3017401"/>
                </a:lnTo>
                <a:lnTo>
                  <a:pt x="0" y="364747"/>
                </a:lnTo>
                <a:lnTo>
                  <a:pt x="22227" y="335024"/>
                </a:lnTo>
                <a:cubicBezTo>
                  <a:pt x="119980" y="216575"/>
                  <a:pt x="230278" y="108864"/>
                  <a:pt x="351088" y="1392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Logo&#10;&#10;Description automatically generated">
            <a:extLst>
              <a:ext uri="{FF2B5EF4-FFF2-40B4-BE49-F238E27FC236}">
                <a16:creationId xmlns:a16="http://schemas.microsoft.com/office/drawing/2014/main" id="{5FBBEB6A-D3B4-47F4-8545-37E8BFF3B9D5}"/>
              </a:ext>
            </a:extLst>
          </p:cNvPr>
          <p:cNvPicPr>
            <a:picLocks noChangeAspect="1"/>
          </p:cNvPicPr>
          <p:nvPr/>
        </p:nvPicPr>
        <p:blipFill>
          <a:blip r:embed="rId3"/>
          <a:stretch>
            <a:fillRect/>
          </a:stretch>
        </p:blipFill>
        <p:spPr>
          <a:xfrm>
            <a:off x="366100" y="747862"/>
            <a:ext cx="2629584" cy="1913022"/>
          </a:xfrm>
          <a:prstGeom prst="rect">
            <a:avLst/>
          </a:prstGeom>
        </p:spPr>
      </p:pic>
      <p:sp>
        <p:nvSpPr>
          <p:cNvPr id="19" name="Freeform 63">
            <a:extLst>
              <a:ext uri="{FF2B5EF4-FFF2-40B4-BE49-F238E27FC236}">
                <a16:creationId xmlns:a16="http://schemas.microsoft.com/office/drawing/2014/main" id="{F429BE5F-6DE0-4144-A557-3BE62DC2D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1589" y="2057400"/>
            <a:ext cx="4310411" cy="4800600"/>
          </a:xfrm>
          <a:custGeom>
            <a:avLst/>
            <a:gdLst>
              <a:gd name="connsiteX0" fmla="*/ 2631284 w 4180773"/>
              <a:gd name="connsiteY0" fmla="*/ 0 h 4656219"/>
              <a:gd name="connsiteX1" fmla="*/ 4102460 w 4180773"/>
              <a:gd name="connsiteY1" fmla="*/ 449382 h 4656219"/>
              <a:gd name="connsiteX2" fmla="*/ 4180773 w 4180773"/>
              <a:gd name="connsiteY2" fmla="*/ 507944 h 4656219"/>
              <a:gd name="connsiteX3" fmla="*/ 4180773 w 4180773"/>
              <a:gd name="connsiteY3" fmla="*/ 4656219 h 4656219"/>
              <a:gd name="connsiteX4" fmla="*/ 951501 w 4180773"/>
              <a:gd name="connsiteY4" fmla="*/ 4656219 h 4656219"/>
              <a:gd name="connsiteX5" fmla="*/ 770685 w 4180773"/>
              <a:gd name="connsiteY5" fmla="*/ 4491883 h 4656219"/>
              <a:gd name="connsiteX6" fmla="*/ 0 w 4180773"/>
              <a:gd name="connsiteY6" fmla="*/ 2631284 h 4656219"/>
              <a:gd name="connsiteX7" fmla="*/ 2631284 w 4180773"/>
              <a:gd name="connsiteY7" fmla="*/ 0 h 465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0773" h="4656219">
                <a:moveTo>
                  <a:pt x="2631284" y="0"/>
                </a:moveTo>
                <a:cubicBezTo>
                  <a:pt x="3176241" y="0"/>
                  <a:pt x="3682504" y="165666"/>
                  <a:pt x="4102460" y="449382"/>
                </a:cubicBezTo>
                <a:lnTo>
                  <a:pt x="4180773" y="507944"/>
                </a:lnTo>
                <a:lnTo>
                  <a:pt x="4180773" y="4656219"/>
                </a:lnTo>
                <a:lnTo>
                  <a:pt x="951501" y="4656219"/>
                </a:lnTo>
                <a:lnTo>
                  <a:pt x="770685" y="4491883"/>
                </a:lnTo>
                <a:cubicBezTo>
                  <a:pt x="294517" y="4015714"/>
                  <a:pt x="0" y="3357893"/>
                  <a:pt x="0" y="2631284"/>
                </a:cubicBezTo>
                <a:cubicBezTo>
                  <a:pt x="0" y="1178066"/>
                  <a:pt x="1178066" y="0"/>
                  <a:pt x="2631284"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CE1EFC02-FB03-4241-83C8-4FBA4CAD65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7624" y="0"/>
            <a:ext cx="3383280" cy="2942512"/>
          </a:xfrm>
          <a:custGeom>
            <a:avLst/>
            <a:gdLst>
              <a:gd name="connsiteX0" fmla="*/ 555657 w 3383280"/>
              <a:gd name="connsiteY0" fmla="*/ 0 h 2942512"/>
              <a:gd name="connsiteX1" fmla="*/ 2827623 w 3383280"/>
              <a:gd name="connsiteY1" fmla="*/ 0 h 2942512"/>
              <a:gd name="connsiteX2" fmla="*/ 2887810 w 3383280"/>
              <a:gd name="connsiteY2" fmla="*/ 54702 h 2942512"/>
              <a:gd name="connsiteX3" fmla="*/ 3383280 w 3383280"/>
              <a:gd name="connsiteY3" fmla="*/ 1250872 h 2942512"/>
              <a:gd name="connsiteX4" fmla="*/ 1691640 w 3383280"/>
              <a:gd name="connsiteY4" fmla="*/ 2942512 h 2942512"/>
              <a:gd name="connsiteX5" fmla="*/ 0 w 3383280"/>
              <a:gd name="connsiteY5" fmla="*/ 1250872 h 2942512"/>
              <a:gd name="connsiteX6" fmla="*/ 495470 w 3383280"/>
              <a:gd name="connsiteY6" fmla="*/ 54702 h 294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3280" h="2942512">
                <a:moveTo>
                  <a:pt x="555657" y="0"/>
                </a:moveTo>
                <a:lnTo>
                  <a:pt x="2827623" y="0"/>
                </a:lnTo>
                <a:lnTo>
                  <a:pt x="2887810" y="54702"/>
                </a:lnTo>
                <a:cubicBezTo>
                  <a:pt x="3193937" y="360829"/>
                  <a:pt x="3383280" y="783739"/>
                  <a:pt x="3383280" y="1250872"/>
                </a:cubicBezTo>
                <a:cubicBezTo>
                  <a:pt x="3383280" y="2185139"/>
                  <a:pt x="2625907" y="2942512"/>
                  <a:pt x="1691640" y="2942512"/>
                </a:cubicBezTo>
                <a:cubicBezTo>
                  <a:pt x="757373" y="2942512"/>
                  <a:pt x="0" y="2185139"/>
                  <a:pt x="0" y="1250872"/>
                </a:cubicBezTo>
                <a:cubicBezTo>
                  <a:pt x="0" y="783739"/>
                  <a:pt x="189344" y="360829"/>
                  <a:pt x="495470" y="54702"/>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Text&#10;&#10;Description automatically generated">
            <a:extLst>
              <a:ext uri="{FF2B5EF4-FFF2-40B4-BE49-F238E27FC236}">
                <a16:creationId xmlns:a16="http://schemas.microsoft.com/office/drawing/2014/main" id="{BBD6DB19-3E51-48C5-81AF-AF7DF34FB4A9}"/>
              </a:ext>
            </a:extLst>
          </p:cNvPr>
          <p:cNvPicPr>
            <a:picLocks noChangeAspect="1"/>
          </p:cNvPicPr>
          <p:nvPr/>
        </p:nvPicPr>
        <p:blipFill>
          <a:blip r:embed="rId4"/>
          <a:stretch>
            <a:fillRect/>
          </a:stretch>
        </p:blipFill>
        <p:spPr>
          <a:xfrm>
            <a:off x="5006561" y="879512"/>
            <a:ext cx="2365405" cy="910680"/>
          </a:xfrm>
          <a:prstGeom prst="rect">
            <a:avLst/>
          </a:prstGeom>
        </p:spPr>
      </p:pic>
      <p:pic>
        <p:nvPicPr>
          <p:cNvPr id="4" name="Picture 8" descr="Graphical user interface, application&#10;&#10;Description automatically generated">
            <a:extLst>
              <a:ext uri="{FF2B5EF4-FFF2-40B4-BE49-F238E27FC236}">
                <a16:creationId xmlns:a16="http://schemas.microsoft.com/office/drawing/2014/main" id="{AD0E01B8-23D0-4B08-A3E4-1D428725906E}"/>
              </a:ext>
            </a:extLst>
          </p:cNvPr>
          <p:cNvPicPr>
            <a:picLocks noChangeAspect="1" noChangeArrowheads="1"/>
          </p:cNvPicPr>
          <p:nvPr/>
        </p:nvPicPr>
        <p:blipFill>
          <a:blip r:embed="rId5" cstate="print"/>
          <a:srcRect l="33071" t="11899" r="43504" b="29046"/>
          <a:stretch>
            <a:fillRect/>
          </a:stretch>
        </p:blipFill>
        <p:spPr bwMode="auto">
          <a:xfrm>
            <a:off x="9178458" y="3213926"/>
            <a:ext cx="2270214" cy="3219337"/>
          </a:xfrm>
          <a:prstGeom prst="rect">
            <a:avLst/>
          </a:prstGeom>
          <a:noFill/>
        </p:spPr>
      </p:pic>
    </p:spTree>
    <p:extLst>
      <p:ext uri="{BB962C8B-B14F-4D97-AF65-F5344CB8AC3E}">
        <p14:creationId xmlns:p14="http://schemas.microsoft.com/office/powerpoint/2010/main" val="369285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0AA40B-D499-4B4D-86C1-5A30384ECFA1}"/>
              </a:ext>
            </a:extLst>
          </p:cNvPr>
          <p:cNvPicPr>
            <a:picLocks noChangeAspect="1"/>
          </p:cNvPicPr>
          <p:nvPr/>
        </p:nvPicPr>
        <p:blipFill rotWithShape="1">
          <a:blip r:embed="rId2">
            <a:extLst>
              <a:ext uri="{28A0092B-C50C-407E-A947-70E740481C1C}">
                <a14:useLocalDpi xmlns:a14="http://schemas.microsoft.com/office/drawing/2010/main" val="0"/>
              </a:ext>
            </a:extLst>
          </a:blip>
          <a:srcRect l="4542" r="3287"/>
          <a:stretch/>
        </p:blipFill>
        <p:spPr>
          <a:xfrm>
            <a:off x="5000625" y="1176023"/>
            <a:ext cx="6943725" cy="4505954"/>
          </a:xfrm>
          <a:prstGeom prst="rect">
            <a:avLst/>
          </a:prstGeom>
        </p:spPr>
      </p:pic>
      <p:pic>
        <p:nvPicPr>
          <p:cNvPr id="4" name="Picture 3">
            <a:extLst>
              <a:ext uri="{FF2B5EF4-FFF2-40B4-BE49-F238E27FC236}">
                <a16:creationId xmlns:a16="http://schemas.microsoft.com/office/drawing/2014/main" id="{A754FF4D-E8C4-437F-BD3C-1B09718E8C16}"/>
              </a:ext>
            </a:extLst>
          </p:cNvPr>
          <p:cNvPicPr>
            <a:picLocks noChangeAspect="1"/>
          </p:cNvPicPr>
          <p:nvPr/>
        </p:nvPicPr>
        <p:blipFill>
          <a:blip r:embed="rId3"/>
          <a:stretch>
            <a:fillRect/>
          </a:stretch>
        </p:blipFill>
        <p:spPr>
          <a:xfrm>
            <a:off x="361513" y="1995628"/>
            <a:ext cx="3097036" cy="1152244"/>
          </a:xfrm>
          <a:prstGeom prst="rect">
            <a:avLst/>
          </a:prstGeom>
        </p:spPr>
      </p:pic>
      <p:pic>
        <p:nvPicPr>
          <p:cNvPr id="5" name="Picture 4">
            <a:extLst>
              <a:ext uri="{FF2B5EF4-FFF2-40B4-BE49-F238E27FC236}">
                <a16:creationId xmlns:a16="http://schemas.microsoft.com/office/drawing/2014/main" id="{6E489BD1-ACE7-468C-A58A-F81A0C1E9355}"/>
              </a:ext>
            </a:extLst>
          </p:cNvPr>
          <p:cNvPicPr>
            <a:picLocks noChangeAspect="1"/>
          </p:cNvPicPr>
          <p:nvPr/>
        </p:nvPicPr>
        <p:blipFill>
          <a:blip r:embed="rId4"/>
          <a:stretch>
            <a:fillRect/>
          </a:stretch>
        </p:blipFill>
        <p:spPr>
          <a:xfrm>
            <a:off x="3522304" y="2230344"/>
            <a:ext cx="1457070" cy="341406"/>
          </a:xfrm>
          <a:prstGeom prst="rect">
            <a:avLst/>
          </a:prstGeom>
        </p:spPr>
      </p:pic>
      <p:pic>
        <p:nvPicPr>
          <p:cNvPr id="6" name="Picture 5">
            <a:extLst>
              <a:ext uri="{FF2B5EF4-FFF2-40B4-BE49-F238E27FC236}">
                <a16:creationId xmlns:a16="http://schemas.microsoft.com/office/drawing/2014/main" id="{A15E633B-25CD-4D7A-A6FB-3AB8DEBB8E21}"/>
              </a:ext>
            </a:extLst>
          </p:cNvPr>
          <p:cNvPicPr>
            <a:picLocks noChangeAspect="1"/>
          </p:cNvPicPr>
          <p:nvPr/>
        </p:nvPicPr>
        <p:blipFill>
          <a:blip r:embed="rId5"/>
          <a:stretch>
            <a:fillRect/>
          </a:stretch>
        </p:blipFill>
        <p:spPr>
          <a:xfrm>
            <a:off x="721208" y="4179335"/>
            <a:ext cx="2737341" cy="1042506"/>
          </a:xfrm>
          <a:prstGeom prst="rect">
            <a:avLst/>
          </a:prstGeom>
        </p:spPr>
      </p:pic>
      <p:pic>
        <p:nvPicPr>
          <p:cNvPr id="7" name="Picture 6">
            <a:extLst>
              <a:ext uri="{FF2B5EF4-FFF2-40B4-BE49-F238E27FC236}">
                <a16:creationId xmlns:a16="http://schemas.microsoft.com/office/drawing/2014/main" id="{94A512C7-C31A-426E-B358-D9133803C79F}"/>
              </a:ext>
            </a:extLst>
          </p:cNvPr>
          <p:cNvPicPr>
            <a:picLocks noChangeAspect="1"/>
          </p:cNvPicPr>
          <p:nvPr/>
        </p:nvPicPr>
        <p:blipFill>
          <a:blip r:embed="rId4"/>
          <a:stretch>
            <a:fillRect/>
          </a:stretch>
        </p:blipFill>
        <p:spPr>
          <a:xfrm>
            <a:off x="3501052" y="4529885"/>
            <a:ext cx="1457070" cy="341406"/>
          </a:xfrm>
          <a:prstGeom prst="rect">
            <a:avLst/>
          </a:prstGeom>
        </p:spPr>
      </p:pic>
      <p:sp>
        <p:nvSpPr>
          <p:cNvPr id="8" name="TextBox 7">
            <a:extLst>
              <a:ext uri="{FF2B5EF4-FFF2-40B4-BE49-F238E27FC236}">
                <a16:creationId xmlns:a16="http://schemas.microsoft.com/office/drawing/2014/main" id="{5FB539D0-AF22-4BFB-B919-8649583EAB79}"/>
              </a:ext>
            </a:extLst>
          </p:cNvPr>
          <p:cNvSpPr txBox="1"/>
          <p:nvPr/>
        </p:nvSpPr>
        <p:spPr>
          <a:xfrm>
            <a:off x="3049191" y="291118"/>
            <a:ext cx="609361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panose="020F0502020204030204"/>
                <a:ea typeface="+mn-ea"/>
                <a:cs typeface="+mn-cs"/>
              </a:rPr>
              <a:t>2: Zacchaeus made bad choices</a:t>
            </a:r>
            <a:endParaRPr kumimoji="0" lang="en-IE"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324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7E47F9-224E-4B4C-828C-E9AF9679EA43}"/>
              </a:ext>
            </a:extLst>
          </p:cNvPr>
          <p:cNvSpPr txBox="1"/>
          <p:nvPr/>
        </p:nvSpPr>
        <p:spPr>
          <a:xfrm>
            <a:off x="3354586" y="586859"/>
            <a:ext cx="5482828" cy="584775"/>
          </a:xfrm>
          <a:prstGeom prst="rect">
            <a:avLst/>
          </a:prstGeom>
          <a:noFill/>
        </p:spPr>
        <p:txBody>
          <a:bodyPr wrap="square">
            <a:spAutoFit/>
          </a:bodyPr>
          <a:lstStyle/>
          <a:p>
            <a:r>
              <a:rPr lang="en-GB" sz="3200" b="1" dirty="0"/>
              <a:t>2: Zacchaeus made bad choices</a:t>
            </a:r>
            <a:endParaRPr lang="en-IE" sz="3200" b="1" dirty="0"/>
          </a:p>
        </p:txBody>
      </p:sp>
      <p:pic>
        <p:nvPicPr>
          <p:cNvPr id="5" name="Picture 4">
            <a:extLst>
              <a:ext uri="{FF2B5EF4-FFF2-40B4-BE49-F238E27FC236}">
                <a16:creationId xmlns:a16="http://schemas.microsoft.com/office/drawing/2014/main" id="{FE39AC8A-0EFC-4E59-902A-50A6EC434850}"/>
              </a:ext>
            </a:extLst>
          </p:cNvPr>
          <p:cNvPicPr>
            <a:picLocks noChangeAspect="1"/>
          </p:cNvPicPr>
          <p:nvPr/>
        </p:nvPicPr>
        <p:blipFill rotWithShape="1">
          <a:blip r:embed="rId2">
            <a:extLst>
              <a:ext uri="{28A0092B-C50C-407E-A947-70E740481C1C}">
                <a14:useLocalDpi xmlns:a14="http://schemas.microsoft.com/office/drawing/2010/main" val="0"/>
              </a:ext>
            </a:extLst>
          </a:blip>
          <a:srcRect l="3041" t="4460"/>
          <a:stretch/>
        </p:blipFill>
        <p:spPr>
          <a:xfrm>
            <a:off x="1076325" y="1390597"/>
            <a:ext cx="10039349" cy="4609081"/>
          </a:xfrm>
          <a:prstGeom prst="rect">
            <a:avLst/>
          </a:prstGeom>
        </p:spPr>
      </p:pic>
    </p:spTree>
    <p:extLst>
      <p:ext uri="{BB962C8B-B14F-4D97-AF65-F5344CB8AC3E}">
        <p14:creationId xmlns:p14="http://schemas.microsoft.com/office/powerpoint/2010/main" val="146075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A87338-6327-45BA-911E-235F6B130698}"/>
              </a:ext>
            </a:extLst>
          </p:cNvPr>
          <p:cNvPicPr>
            <a:picLocks noChangeAspect="1"/>
          </p:cNvPicPr>
          <p:nvPr/>
        </p:nvPicPr>
        <p:blipFill rotWithShape="1">
          <a:blip r:embed="rId2"/>
          <a:srcRect t="4667" b="61738"/>
          <a:stretch/>
        </p:blipFill>
        <p:spPr>
          <a:xfrm>
            <a:off x="639660" y="945491"/>
            <a:ext cx="9693480" cy="1185863"/>
          </a:xfrm>
          <a:prstGeom prst="rect">
            <a:avLst/>
          </a:prstGeom>
        </p:spPr>
      </p:pic>
      <p:sp>
        <p:nvSpPr>
          <p:cNvPr id="7" name="TextBox 6">
            <a:extLst>
              <a:ext uri="{FF2B5EF4-FFF2-40B4-BE49-F238E27FC236}">
                <a16:creationId xmlns:a16="http://schemas.microsoft.com/office/drawing/2014/main" id="{2C20872F-84F9-432D-B9F1-55C1FA1D1F45}"/>
              </a:ext>
            </a:extLst>
          </p:cNvPr>
          <p:cNvSpPr txBox="1"/>
          <p:nvPr/>
        </p:nvSpPr>
        <p:spPr>
          <a:xfrm>
            <a:off x="7043738" y="2295646"/>
            <a:ext cx="4846740" cy="4031873"/>
          </a:xfrm>
          <a:prstGeom prst="rect">
            <a:avLst/>
          </a:prstGeom>
          <a:noFill/>
        </p:spPr>
        <p:txBody>
          <a:bodyPr wrap="square">
            <a:spAutoFit/>
          </a:bodyPr>
          <a:lstStyle/>
          <a:p>
            <a:r>
              <a:rPr lang="en-GB" sz="3200" b="1" dirty="0"/>
              <a:t>Prayer- Confiteor</a:t>
            </a:r>
          </a:p>
          <a:p>
            <a:r>
              <a:rPr lang="en-GB" sz="3200" b="1" dirty="0"/>
              <a:t>I confess to almighty God and to you, my brothers and sisters, that I have greatly sinned In my thoughts and in my words in what I have done and in what I have failed to do.</a:t>
            </a:r>
            <a:endParaRPr lang="en-IE" sz="3200" b="1" dirty="0"/>
          </a:p>
        </p:txBody>
      </p:sp>
      <p:sp>
        <p:nvSpPr>
          <p:cNvPr id="8" name="TextBox 7">
            <a:extLst>
              <a:ext uri="{FF2B5EF4-FFF2-40B4-BE49-F238E27FC236}">
                <a16:creationId xmlns:a16="http://schemas.microsoft.com/office/drawing/2014/main" id="{CA1ABC92-CB50-46CD-8240-F8715CC37B8D}"/>
              </a:ext>
            </a:extLst>
          </p:cNvPr>
          <p:cNvSpPr txBox="1"/>
          <p:nvPr/>
        </p:nvSpPr>
        <p:spPr>
          <a:xfrm>
            <a:off x="3049191" y="196424"/>
            <a:ext cx="609361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panose="020F0502020204030204"/>
                <a:ea typeface="+mn-ea"/>
                <a:cs typeface="+mn-cs"/>
              </a:rPr>
              <a:t>2: Zacchaeus made bad choices</a:t>
            </a:r>
            <a:endParaRPr kumimoji="0" lang="en-IE"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descr="A picture containing diagram&#10;&#10;Description automatically generated">
            <a:extLst>
              <a:ext uri="{FF2B5EF4-FFF2-40B4-BE49-F238E27FC236}">
                <a16:creationId xmlns:a16="http://schemas.microsoft.com/office/drawing/2014/main" id="{5563B05B-8B9F-41B8-9FDD-2C1B2773BD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660" y="2295646"/>
            <a:ext cx="5182122" cy="3974619"/>
          </a:xfrm>
          <a:prstGeom prst="rect">
            <a:avLst/>
          </a:prstGeom>
        </p:spPr>
      </p:pic>
    </p:spTree>
    <p:extLst>
      <p:ext uri="{BB962C8B-B14F-4D97-AF65-F5344CB8AC3E}">
        <p14:creationId xmlns:p14="http://schemas.microsoft.com/office/powerpoint/2010/main" val="4233777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659C49-C87A-4FFC-8629-95BF6103244D}"/>
              </a:ext>
            </a:extLst>
          </p:cNvPr>
          <p:cNvPicPr>
            <a:picLocks noChangeAspect="1"/>
          </p:cNvPicPr>
          <p:nvPr/>
        </p:nvPicPr>
        <p:blipFill rotWithShape="1">
          <a:blip r:embed="rId2"/>
          <a:srcRect t="37048" b="26929"/>
          <a:stretch/>
        </p:blipFill>
        <p:spPr>
          <a:xfrm>
            <a:off x="620610" y="779826"/>
            <a:ext cx="9693480" cy="1271588"/>
          </a:xfrm>
          <a:prstGeom prst="rect">
            <a:avLst/>
          </a:prstGeom>
        </p:spPr>
      </p:pic>
      <p:pic>
        <p:nvPicPr>
          <p:cNvPr id="5" name="Picture 4">
            <a:extLst>
              <a:ext uri="{FF2B5EF4-FFF2-40B4-BE49-F238E27FC236}">
                <a16:creationId xmlns:a16="http://schemas.microsoft.com/office/drawing/2014/main" id="{C49904BA-E0C8-4C87-A878-AC8F0BC171D3}"/>
              </a:ext>
            </a:extLst>
          </p:cNvPr>
          <p:cNvPicPr>
            <a:picLocks noChangeAspect="1"/>
          </p:cNvPicPr>
          <p:nvPr/>
        </p:nvPicPr>
        <p:blipFill rotWithShape="1">
          <a:blip r:embed="rId3">
            <a:extLst>
              <a:ext uri="{28A0092B-C50C-407E-A947-70E740481C1C}">
                <a14:useLocalDpi xmlns:a14="http://schemas.microsoft.com/office/drawing/2010/main" val="0"/>
              </a:ext>
            </a:extLst>
          </a:blip>
          <a:srcRect l="14275" r="7308"/>
          <a:stretch/>
        </p:blipFill>
        <p:spPr>
          <a:xfrm>
            <a:off x="6829425" y="2536567"/>
            <a:ext cx="5110160" cy="2900362"/>
          </a:xfrm>
          <a:prstGeom prst="rect">
            <a:avLst/>
          </a:prstGeom>
        </p:spPr>
      </p:pic>
      <p:sp>
        <p:nvSpPr>
          <p:cNvPr id="12" name="TextBox 11">
            <a:extLst>
              <a:ext uri="{FF2B5EF4-FFF2-40B4-BE49-F238E27FC236}">
                <a16:creationId xmlns:a16="http://schemas.microsoft.com/office/drawing/2014/main" id="{2BBC0B4D-1CBD-49C9-BFDA-BBD85664AAD2}"/>
              </a:ext>
            </a:extLst>
          </p:cNvPr>
          <p:cNvSpPr txBox="1"/>
          <p:nvPr/>
        </p:nvSpPr>
        <p:spPr>
          <a:xfrm>
            <a:off x="2774155" y="65468"/>
            <a:ext cx="687228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panose="020F0502020204030204"/>
                <a:ea typeface="+mn-ea"/>
                <a:cs typeface="+mn-cs"/>
              </a:rPr>
              <a:t>2: Zacchaeus made bad choices</a:t>
            </a:r>
            <a:endParaRPr kumimoji="0" lang="en-IE"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descr="Graphical user interface, text&#10;&#10;Description automatically generated">
            <a:extLst>
              <a:ext uri="{FF2B5EF4-FFF2-40B4-BE49-F238E27FC236}">
                <a16:creationId xmlns:a16="http://schemas.microsoft.com/office/drawing/2014/main" id="{3BB4B74F-EE39-4BD2-9F39-1CFEBA4D3D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415" y="2143800"/>
            <a:ext cx="5925377" cy="3934374"/>
          </a:xfrm>
          <a:prstGeom prst="rect">
            <a:avLst/>
          </a:prstGeom>
        </p:spPr>
      </p:pic>
    </p:spTree>
    <p:extLst>
      <p:ext uri="{BB962C8B-B14F-4D97-AF65-F5344CB8AC3E}">
        <p14:creationId xmlns:p14="http://schemas.microsoft.com/office/powerpoint/2010/main" val="3441044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1E78AF-C4A5-4F34-A669-5E3032B50165}"/>
              </a:ext>
            </a:extLst>
          </p:cNvPr>
          <p:cNvPicPr>
            <a:picLocks noChangeAspect="1"/>
          </p:cNvPicPr>
          <p:nvPr/>
        </p:nvPicPr>
        <p:blipFill>
          <a:blip r:embed="rId4"/>
          <a:stretch>
            <a:fillRect/>
          </a:stretch>
        </p:blipFill>
        <p:spPr>
          <a:xfrm>
            <a:off x="3044799" y="28575"/>
            <a:ext cx="6102401" cy="859611"/>
          </a:xfrm>
          <a:prstGeom prst="rect">
            <a:avLst/>
          </a:prstGeom>
        </p:spPr>
      </p:pic>
      <p:pic>
        <p:nvPicPr>
          <p:cNvPr id="5" name="Picture 4">
            <a:extLst>
              <a:ext uri="{FF2B5EF4-FFF2-40B4-BE49-F238E27FC236}">
                <a16:creationId xmlns:a16="http://schemas.microsoft.com/office/drawing/2014/main" id="{0ACE990B-9B18-4BB4-B409-567395E0961E}"/>
              </a:ext>
            </a:extLst>
          </p:cNvPr>
          <p:cNvPicPr>
            <a:picLocks noChangeAspect="1"/>
          </p:cNvPicPr>
          <p:nvPr/>
        </p:nvPicPr>
        <p:blipFill>
          <a:blip r:embed="rId5"/>
          <a:stretch>
            <a:fillRect/>
          </a:stretch>
        </p:blipFill>
        <p:spPr>
          <a:xfrm>
            <a:off x="1249259" y="734513"/>
            <a:ext cx="9693480" cy="1274174"/>
          </a:xfrm>
          <a:prstGeom prst="rect">
            <a:avLst/>
          </a:prstGeom>
        </p:spPr>
      </p:pic>
      <p:pic>
        <p:nvPicPr>
          <p:cNvPr id="6" name="14 Zacchaeus">
            <a:hlinkClick r:id="" action="ppaction://media"/>
            <a:extLst>
              <a:ext uri="{FF2B5EF4-FFF2-40B4-BE49-F238E27FC236}">
                <a16:creationId xmlns:a16="http://schemas.microsoft.com/office/drawing/2014/main" id="{0BC2E6AB-320A-45AC-95A0-677C3159E4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4900" y="3429000"/>
            <a:ext cx="609600" cy="609600"/>
          </a:xfrm>
          <a:prstGeom prst="rect">
            <a:avLst/>
          </a:prstGeom>
        </p:spPr>
      </p:pic>
      <p:sp>
        <p:nvSpPr>
          <p:cNvPr id="7" name="TextBox 6">
            <a:extLst>
              <a:ext uri="{FF2B5EF4-FFF2-40B4-BE49-F238E27FC236}">
                <a16:creationId xmlns:a16="http://schemas.microsoft.com/office/drawing/2014/main" id="{7CA95260-296B-4BEE-889A-3B72B2DD0CF9}"/>
              </a:ext>
            </a:extLst>
          </p:cNvPr>
          <p:cNvSpPr txBox="1"/>
          <p:nvPr/>
        </p:nvSpPr>
        <p:spPr>
          <a:xfrm>
            <a:off x="217435" y="2511963"/>
            <a:ext cx="2994129" cy="369332"/>
          </a:xfrm>
          <a:prstGeom prst="rect">
            <a:avLst/>
          </a:prstGeom>
          <a:noFill/>
        </p:spPr>
        <p:txBody>
          <a:bodyPr wrap="square" rtlCol="0">
            <a:spAutoFit/>
          </a:bodyPr>
          <a:lstStyle/>
          <a:p>
            <a:r>
              <a:rPr lang="en-IE" dirty="0"/>
              <a:t>Song- Zacchaeus</a:t>
            </a:r>
          </a:p>
        </p:txBody>
      </p:sp>
      <p:pic>
        <p:nvPicPr>
          <p:cNvPr id="9" name="Picture 8">
            <a:extLst>
              <a:ext uri="{FF2B5EF4-FFF2-40B4-BE49-F238E27FC236}">
                <a16:creationId xmlns:a16="http://schemas.microsoft.com/office/drawing/2014/main" id="{5EEC289E-C463-4CE1-8DF5-5AADACDA0B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47802" y="2401362"/>
            <a:ext cx="5868219" cy="3274475"/>
          </a:xfrm>
          <a:prstGeom prst="rect">
            <a:avLst/>
          </a:prstGeom>
        </p:spPr>
      </p:pic>
    </p:spTree>
    <p:extLst>
      <p:ext uri="{BB962C8B-B14F-4D97-AF65-F5344CB8AC3E}">
        <p14:creationId xmlns:p14="http://schemas.microsoft.com/office/powerpoint/2010/main" val="234208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8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1E78AF-C4A5-4F34-A669-5E3032B50165}"/>
              </a:ext>
            </a:extLst>
          </p:cNvPr>
          <p:cNvPicPr>
            <a:picLocks noChangeAspect="1"/>
          </p:cNvPicPr>
          <p:nvPr/>
        </p:nvPicPr>
        <p:blipFill>
          <a:blip r:embed="rId2"/>
          <a:stretch>
            <a:fillRect/>
          </a:stretch>
        </p:blipFill>
        <p:spPr>
          <a:xfrm>
            <a:off x="3044799" y="28575"/>
            <a:ext cx="6102401" cy="859611"/>
          </a:xfrm>
          <a:prstGeom prst="rect">
            <a:avLst/>
          </a:prstGeom>
        </p:spPr>
      </p:pic>
      <p:pic>
        <p:nvPicPr>
          <p:cNvPr id="5" name="Picture 4">
            <a:extLst>
              <a:ext uri="{FF2B5EF4-FFF2-40B4-BE49-F238E27FC236}">
                <a16:creationId xmlns:a16="http://schemas.microsoft.com/office/drawing/2014/main" id="{0ACE990B-9B18-4BB4-B409-567395E0961E}"/>
              </a:ext>
            </a:extLst>
          </p:cNvPr>
          <p:cNvPicPr>
            <a:picLocks noChangeAspect="1"/>
          </p:cNvPicPr>
          <p:nvPr/>
        </p:nvPicPr>
        <p:blipFill>
          <a:blip r:embed="rId3"/>
          <a:stretch>
            <a:fillRect/>
          </a:stretch>
        </p:blipFill>
        <p:spPr>
          <a:xfrm>
            <a:off x="1249259" y="734513"/>
            <a:ext cx="9693480" cy="1274174"/>
          </a:xfrm>
          <a:prstGeom prst="rect">
            <a:avLst/>
          </a:prstGeom>
        </p:spPr>
      </p:pic>
      <p:pic>
        <p:nvPicPr>
          <p:cNvPr id="3" name="Picture 2">
            <a:extLst>
              <a:ext uri="{FF2B5EF4-FFF2-40B4-BE49-F238E27FC236}">
                <a16:creationId xmlns:a16="http://schemas.microsoft.com/office/drawing/2014/main" id="{A618091D-D6C3-400D-A79F-509CF282D7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9259" y="2008686"/>
            <a:ext cx="3781953" cy="4672497"/>
          </a:xfrm>
          <a:prstGeom prst="rect">
            <a:avLst/>
          </a:prstGeom>
        </p:spPr>
      </p:pic>
      <p:pic>
        <p:nvPicPr>
          <p:cNvPr id="6" name="Picture 5">
            <a:extLst>
              <a:ext uri="{FF2B5EF4-FFF2-40B4-BE49-F238E27FC236}">
                <a16:creationId xmlns:a16="http://schemas.microsoft.com/office/drawing/2014/main" id="{C14F0E99-A93E-4549-8C0C-0FAB30CD376D}"/>
              </a:ext>
            </a:extLst>
          </p:cNvPr>
          <p:cNvPicPr>
            <a:picLocks noChangeAspect="1"/>
          </p:cNvPicPr>
          <p:nvPr/>
        </p:nvPicPr>
        <p:blipFill>
          <a:blip r:embed="rId5"/>
          <a:stretch>
            <a:fillRect/>
          </a:stretch>
        </p:blipFill>
        <p:spPr>
          <a:xfrm>
            <a:off x="5455863" y="2008686"/>
            <a:ext cx="1280271" cy="432854"/>
          </a:xfrm>
          <a:prstGeom prst="rect">
            <a:avLst/>
          </a:prstGeom>
        </p:spPr>
      </p:pic>
      <p:pic>
        <p:nvPicPr>
          <p:cNvPr id="8" name="Picture 7">
            <a:extLst>
              <a:ext uri="{FF2B5EF4-FFF2-40B4-BE49-F238E27FC236}">
                <a16:creationId xmlns:a16="http://schemas.microsoft.com/office/drawing/2014/main" id="{706EFDFF-FC48-485A-B2C9-B42AE92CAD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4586" y="2008686"/>
            <a:ext cx="3667637" cy="4672497"/>
          </a:xfrm>
          <a:prstGeom prst="rect">
            <a:avLst/>
          </a:prstGeom>
        </p:spPr>
      </p:pic>
    </p:spTree>
    <p:extLst>
      <p:ext uri="{BB962C8B-B14F-4D97-AF65-F5344CB8AC3E}">
        <p14:creationId xmlns:p14="http://schemas.microsoft.com/office/powerpoint/2010/main" val="3430685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F0D62F7E-8193-4183-9368-8C6E285110DC}"/>
              </a:ext>
            </a:extLst>
          </p:cNvPr>
          <p:cNvPicPr>
            <a:picLocks noChangeAspect="1"/>
          </p:cNvPicPr>
          <p:nvPr/>
        </p:nvPicPr>
        <p:blipFill rotWithShape="1">
          <a:blip r:embed="rId2">
            <a:extLst>
              <a:ext uri="{28A0092B-C50C-407E-A947-70E740481C1C}">
                <a14:useLocalDpi xmlns:a14="http://schemas.microsoft.com/office/drawing/2010/main" val="0"/>
              </a:ext>
            </a:extLst>
          </a:blip>
          <a:srcRect l="3140" t="71623" r="1873"/>
          <a:stretch/>
        </p:blipFill>
        <p:spPr>
          <a:xfrm>
            <a:off x="785812" y="957263"/>
            <a:ext cx="10358437" cy="1106316"/>
          </a:xfrm>
          <a:prstGeom prst="rect">
            <a:avLst/>
          </a:prstGeom>
        </p:spPr>
      </p:pic>
      <p:sp>
        <p:nvSpPr>
          <p:cNvPr id="15" name="TextBox 14">
            <a:extLst>
              <a:ext uri="{FF2B5EF4-FFF2-40B4-BE49-F238E27FC236}">
                <a16:creationId xmlns:a16="http://schemas.microsoft.com/office/drawing/2014/main" id="{907BE395-1BD5-4BA9-B3F5-F5864B600582}"/>
              </a:ext>
            </a:extLst>
          </p:cNvPr>
          <p:cNvSpPr txBox="1"/>
          <p:nvPr/>
        </p:nvSpPr>
        <p:spPr>
          <a:xfrm>
            <a:off x="3049191" y="194468"/>
            <a:ext cx="609361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panose="020F0502020204030204"/>
                <a:ea typeface="+mn-ea"/>
                <a:cs typeface="+mn-cs"/>
              </a:rPr>
              <a:t>2: Zacchaeus made bad choices</a:t>
            </a:r>
            <a:endParaRPr kumimoji="0" lang="en-IE"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21C66387-FCC8-4CCD-B52A-A6B9F4AAB0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8221" y="1912670"/>
            <a:ext cx="2067027" cy="4750862"/>
          </a:xfrm>
          <a:prstGeom prst="rect">
            <a:avLst/>
          </a:prstGeom>
        </p:spPr>
      </p:pic>
      <p:sp>
        <p:nvSpPr>
          <p:cNvPr id="19" name="TextBox 18">
            <a:extLst>
              <a:ext uri="{FF2B5EF4-FFF2-40B4-BE49-F238E27FC236}">
                <a16:creationId xmlns:a16="http://schemas.microsoft.com/office/drawing/2014/main" id="{756B4749-15EA-4970-99FE-40A349166793}"/>
              </a:ext>
            </a:extLst>
          </p:cNvPr>
          <p:cNvSpPr txBox="1"/>
          <p:nvPr/>
        </p:nvSpPr>
        <p:spPr>
          <a:xfrm>
            <a:off x="5965030" y="2459504"/>
            <a:ext cx="4584953" cy="2246769"/>
          </a:xfrm>
          <a:prstGeom prst="rect">
            <a:avLst/>
          </a:prstGeom>
          <a:noFill/>
        </p:spPr>
        <p:txBody>
          <a:bodyPr wrap="square">
            <a:spAutoFit/>
          </a:bodyPr>
          <a:lstStyle/>
          <a:p>
            <a:r>
              <a:rPr lang="en-GB" sz="2000" b="1" dirty="0"/>
              <a:t>Prayer- Confiteor</a:t>
            </a:r>
          </a:p>
          <a:p>
            <a:r>
              <a:rPr lang="en-GB" sz="2000" b="1" dirty="0"/>
              <a:t>I confess to almighty God and to you, my brothers and sisters, that I have greatly sinned In my thoughts and in my words in what I have done and in what I have failed to do through my fault, through my fault, through my most grievous fault;</a:t>
            </a:r>
            <a:endParaRPr lang="en-IE" sz="2000" b="1" dirty="0"/>
          </a:p>
        </p:txBody>
      </p:sp>
    </p:spTree>
    <p:extLst>
      <p:ext uri="{BB962C8B-B14F-4D97-AF65-F5344CB8AC3E}">
        <p14:creationId xmlns:p14="http://schemas.microsoft.com/office/powerpoint/2010/main" val="595134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35769E4-9FB5-49F9-BDD6-E1C6610A2D70}"/>
              </a:ext>
            </a:extLst>
          </p:cNvPr>
          <p:cNvSpPr txBox="1"/>
          <p:nvPr/>
        </p:nvSpPr>
        <p:spPr>
          <a:xfrm>
            <a:off x="4161830" y="89859"/>
            <a:ext cx="386834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panose="020F0502020204030204"/>
                <a:ea typeface="+mn-ea"/>
                <a:cs typeface="+mn-cs"/>
              </a:rPr>
              <a:t>3: We can be forgiven</a:t>
            </a:r>
            <a:endParaRPr kumimoji="0" lang="en-IE"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98941763-5006-42B8-BCD3-41F27E57A0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6814" y="674634"/>
            <a:ext cx="6539322" cy="5877745"/>
          </a:xfrm>
          <a:prstGeom prst="rect">
            <a:avLst/>
          </a:prstGeom>
        </p:spPr>
      </p:pic>
      <p:pic>
        <p:nvPicPr>
          <p:cNvPr id="8" name="Picture 7">
            <a:extLst>
              <a:ext uri="{FF2B5EF4-FFF2-40B4-BE49-F238E27FC236}">
                <a16:creationId xmlns:a16="http://schemas.microsoft.com/office/drawing/2014/main" id="{8B3466FD-8866-4F7A-A9A2-80D2B16FB351}"/>
              </a:ext>
            </a:extLst>
          </p:cNvPr>
          <p:cNvPicPr>
            <a:picLocks noChangeAspect="1"/>
          </p:cNvPicPr>
          <p:nvPr/>
        </p:nvPicPr>
        <p:blipFill>
          <a:blip r:embed="rId3"/>
          <a:stretch>
            <a:fillRect/>
          </a:stretch>
        </p:blipFill>
        <p:spPr>
          <a:xfrm>
            <a:off x="538491" y="2276756"/>
            <a:ext cx="3097036" cy="1152244"/>
          </a:xfrm>
          <a:prstGeom prst="rect">
            <a:avLst/>
          </a:prstGeom>
        </p:spPr>
      </p:pic>
      <p:pic>
        <p:nvPicPr>
          <p:cNvPr id="9" name="Picture 8">
            <a:extLst>
              <a:ext uri="{FF2B5EF4-FFF2-40B4-BE49-F238E27FC236}">
                <a16:creationId xmlns:a16="http://schemas.microsoft.com/office/drawing/2014/main" id="{C819788C-ED49-477C-AECD-A36A9EC04049}"/>
              </a:ext>
            </a:extLst>
          </p:cNvPr>
          <p:cNvPicPr>
            <a:picLocks noChangeAspect="1"/>
          </p:cNvPicPr>
          <p:nvPr/>
        </p:nvPicPr>
        <p:blipFill>
          <a:blip r:embed="rId4"/>
          <a:stretch>
            <a:fillRect/>
          </a:stretch>
        </p:blipFill>
        <p:spPr>
          <a:xfrm>
            <a:off x="618311" y="5193747"/>
            <a:ext cx="2737341" cy="1042506"/>
          </a:xfrm>
          <a:prstGeom prst="rect">
            <a:avLst/>
          </a:prstGeom>
        </p:spPr>
      </p:pic>
      <p:pic>
        <p:nvPicPr>
          <p:cNvPr id="10" name="Picture 9">
            <a:extLst>
              <a:ext uri="{FF2B5EF4-FFF2-40B4-BE49-F238E27FC236}">
                <a16:creationId xmlns:a16="http://schemas.microsoft.com/office/drawing/2014/main" id="{E7E69E1B-6E7B-4930-B35F-0020BBEA038B}"/>
              </a:ext>
            </a:extLst>
          </p:cNvPr>
          <p:cNvPicPr>
            <a:picLocks noChangeAspect="1"/>
          </p:cNvPicPr>
          <p:nvPr/>
        </p:nvPicPr>
        <p:blipFill>
          <a:blip r:embed="rId5"/>
          <a:stretch>
            <a:fillRect/>
          </a:stretch>
        </p:blipFill>
        <p:spPr>
          <a:xfrm>
            <a:off x="3829744" y="2682175"/>
            <a:ext cx="1457070" cy="341406"/>
          </a:xfrm>
          <a:prstGeom prst="rect">
            <a:avLst/>
          </a:prstGeom>
        </p:spPr>
      </p:pic>
      <p:pic>
        <p:nvPicPr>
          <p:cNvPr id="11" name="Picture 10">
            <a:extLst>
              <a:ext uri="{FF2B5EF4-FFF2-40B4-BE49-F238E27FC236}">
                <a16:creationId xmlns:a16="http://schemas.microsoft.com/office/drawing/2014/main" id="{2F8FD172-E6A8-4B64-95C4-95BBFA03C37D}"/>
              </a:ext>
            </a:extLst>
          </p:cNvPr>
          <p:cNvPicPr>
            <a:picLocks noChangeAspect="1"/>
          </p:cNvPicPr>
          <p:nvPr/>
        </p:nvPicPr>
        <p:blipFill>
          <a:blip r:embed="rId5"/>
          <a:stretch>
            <a:fillRect/>
          </a:stretch>
        </p:blipFill>
        <p:spPr>
          <a:xfrm>
            <a:off x="3549869" y="5507978"/>
            <a:ext cx="1457070" cy="341406"/>
          </a:xfrm>
          <a:prstGeom prst="rect">
            <a:avLst/>
          </a:prstGeom>
        </p:spPr>
      </p:pic>
    </p:spTree>
    <p:extLst>
      <p:ext uri="{BB962C8B-B14F-4D97-AF65-F5344CB8AC3E}">
        <p14:creationId xmlns:p14="http://schemas.microsoft.com/office/powerpoint/2010/main" val="2730547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5BC960-C145-4663-A88C-B3C3BFD2F4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7470" y="1409446"/>
            <a:ext cx="9497060" cy="4491292"/>
          </a:xfrm>
          <a:prstGeom prst="rect">
            <a:avLst/>
          </a:prstGeom>
        </p:spPr>
      </p:pic>
      <p:sp>
        <p:nvSpPr>
          <p:cNvPr id="5" name="TextBox 4">
            <a:extLst>
              <a:ext uri="{FF2B5EF4-FFF2-40B4-BE49-F238E27FC236}">
                <a16:creationId xmlns:a16="http://schemas.microsoft.com/office/drawing/2014/main" id="{4256ED3E-4ED4-409C-BA01-1764E143F089}"/>
              </a:ext>
            </a:extLst>
          </p:cNvPr>
          <p:cNvSpPr txBox="1"/>
          <p:nvPr/>
        </p:nvSpPr>
        <p:spPr>
          <a:xfrm>
            <a:off x="4123809" y="372487"/>
            <a:ext cx="3944382" cy="584775"/>
          </a:xfrm>
          <a:prstGeom prst="rect">
            <a:avLst/>
          </a:prstGeom>
          <a:noFill/>
        </p:spPr>
        <p:txBody>
          <a:bodyPr wrap="square">
            <a:spAutoFit/>
          </a:bodyPr>
          <a:lstStyle/>
          <a:p>
            <a:r>
              <a:rPr lang="en-GB" sz="3200" b="1" dirty="0"/>
              <a:t>3: We can be forgiven</a:t>
            </a:r>
            <a:endParaRPr lang="en-IE" sz="3200" b="1" dirty="0"/>
          </a:p>
        </p:txBody>
      </p:sp>
    </p:spTree>
    <p:extLst>
      <p:ext uri="{BB962C8B-B14F-4D97-AF65-F5344CB8AC3E}">
        <p14:creationId xmlns:p14="http://schemas.microsoft.com/office/powerpoint/2010/main" val="322286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F2E0A3-0B77-4EA8-9478-999041515EEB}"/>
              </a:ext>
            </a:extLst>
          </p:cNvPr>
          <p:cNvPicPr>
            <a:picLocks noChangeAspect="1"/>
          </p:cNvPicPr>
          <p:nvPr/>
        </p:nvPicPr>
        <p:blipFill>
          <a:blip r:embed="rId4"/>
          <a:stretch>
            <a:fillRect/>
          </a:stretch>
        </p:blipFill>
        <p:spPr>
          <a:xfrm>
            <a:off x="4026228" y="327432"/>
            <a:ext cx="4139543" cy="859611"/>
          </a:xfrm>
          <a:prstGeom prst="rect">
            <a:avLst/>
          </a:prstGeom>
        </p:spPr>
      </p:pic>
      <p:pic>
        <p:nvPicPr>
          <p:cNvPr id="4" name="Picture 3">
            <a:extLst>
              <a:ext uri="{FF2B5EF4-FFF2-40B4-BE49-F238E27FC236}">
                <a16:creationId xmlns:a16="http://schemas.microsoft.com/office/drawing/2014/main" id="{6BA75040-78AF-4BA8-80FC-4F2FEBC0E90A}"/>
              </a:ext>
            </a:extLst>
          </p:cNvPr>
          <p:cNvPicPr>
            <a:picLocks noChangeAspect="1"/>
          </p:cNvPicPr>
          <p:nvPr/>
        </p:nvPicPr>
        <p:blipFill rotWithShape="1">
          <a:blip r:embed="rId5">
            <a:extLst>
              <a:ext uri="{28A0092B-C50C-407E-A947-70E740481C1C}">
                <a14:useLocalDpi xmlns:a14="http://schemas.microsoft.com/office/drawing/2010/main" val="0"/>
              </a:ext>
            </a:extLst>
          </a:blip>
          <a:srcRect l="2253" r="3559" b="71987"/>
          <a:stretch/>
        </p:blipFill>
        <p:spPr>
          <a:xfrm>
            <a:off x="714374" y="1187043"/>
            <a:ext cx="10844213" cy="1443037"/>
          </a:xfrm>
          <a:prstGeom prst="rect">
            <a:avLst/>
          </a:prstGeom>
        </p:spPr>
      </p:pic>
      <p:pic>
        <p:nvPicPr>
          <p:cNvPr id="5" name="2.4 T5 L3 A Time when I was sorry">
            <a:hlinkClick r:id="" action="ppaction://media"/>
            <a:extLst>
              <a:ext uri="{FF2B5EF4-FFF2-40B4-BE49-F238E27FC236}">
                <a16:creationId xmlns:a16="http://schemas.microsoft.com/office/drawing/2014/main" id="{DC1B6D70-062B-4471-9B96-21A13F87616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14375" y="3000375"/>
            <a:ext cx="4857750" cy="2286000"/>
          </a:xfrm>
          <a:prstGeom prst="rect">
            <a:avLst/>
          </a:prstGeom>
        </p:spPr>
      </p:pic>
      <p:sp>
        <p:nvSpPr>
          <p:cNvPr id="7" name="TextBox 6">
            <a:extLst>
              <a:ext uri="{FF2B5EF4-FFF2-40B4-BE49-F238E27FC236}">
                <a16:creationId xmlns:a16="http://schemas.microsoft.com/office/drawing/2014/main" id="{ABD7CE42-4066-488D-8564-36BE23708210}"/>
              </a:ext>
            </a:extLst>
          </p:cNvPr>
          <p:cNvSpPr txBox="1"/>
          <p:nvPr/>
        </p:nvSpPr>
        <p:spPr>
          <a:xfrm>
            <a:off x="6136480" y="3000375"/>
            <a:ext cx="4211240" cy="3139321"/>
          </a:xfrm>
          <a:prstGeom prst="rect">
            <a:avLst/>
          </a:prstGeom>
          <a:noFill/>
        </p:spPr>
        <p:txBody>
          <a:bodyPr wrap="square">
            <a:spAutoFit/>
          </a:bodyPr>
          <a:lstStyle/>
          <a:p>
            <a:r>
              <a:rPr lang="en-GB" b="1" dirty="0"/>
              <a:t>Prayer- Confiteor</a:t>
            </a:r>
          </a:p>
          <a:p>
            <a:r>
              <a:rPr lang="en-GB" b="1" dirty="0"/>
              <a:t>I confess to almighty God and to you, my brothers and sisters, that I have greatly sinned In my thoughts and in my words in what I have done and in what I have failed to do through my fault, through my fault, through my most grievous fault; Therefore I ask blessed Mary ever-Virgin, all the Angels and Saints, and you, my brothers and sisters, to pray for me to the Lord our God.</a:t>
            </a:r>
            <a:endParaRPr lang="en-IE" b="1" dirty="0"/>
          </a:p>
        </p:txBody>
      </p:sp>
    </p:spTree>
    <p:extLst>
      <p:ext uri="{BB962C8B-B14F-4D97-AF65-F5344CB8AC3E}">
        <p14:creationId xmlns:p14="http://schemas.microsoft.com/office/powerpoint/2010/main" val="10175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1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BB0C6C-2DA5-4E25-A4A0-A824112C14B3}"/>
              </a:ext>
            </a:extLst>
          </p:cNvPr>
          <p:cNvPicPr>
            <a:picLocks noChangeAspect="1"/>
          </p:cNvPicPr>
          <p:nvPr/>
        </p:nvPicPr>
        <p:blipFill rotWithShape="1">
          <a:blip r:embed="rId2">
            <a:extLst>
              <a:ext uri="{28A0092B-C50C-407E-A947-70E740481C1C}">
                <a14:useLocalDpi xmlns:a14="http://schemas.microsoft.com/office/drawing/2010/main" val="0"/>
              </a:ext>
            </a:extLst>
          </a:blip>
          <a:srcRect l="1869" r="888"/>
          <a:stretch/>
        </p:blipFill>
        <p:spPr>
          <a:xfrm>
            <a:off x="1366837" y="975930"/>
            <a:ext cx="9458325" cy="4038981"/>
          </a:xfrm>
          <a:prstGeom prst="rect">
            <a:avLst/>
          </a:prstGeom>
        </p:spPr>
      </p:pic>
    </p:spTree>
    <p:extLst>
      <p:ext uri="{BB962C8B-B14F-4D97-AF65-F5344CB8AC3E}">
        <p14:creationId xmlns:p14="http://schemas.microsoft.com/office/powerpoint/2010/main" val="1421798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D40685-3C97-409C-A24A-0D8C8F2384AE}"/>
              </a:ext>
            </a:extLst>
          </p:cNvPr>
          <p:cNvPicPr>
            <a:picLocks noChangeAspect="1"/>
          </p:cNvPicPr>
          <p:nvPr/>
        </p:nvPicPr>
        <p:blipFill>
          <a:blip r:embed="rId2"/>
          <a:stretch>
            <a:fillRect/>
          </a:stretch>
        </p:blipFill>
        <p:spPr>
          <a:xfrm>
            <a:off x="502435" y="698307"/>
            <a:ext cx="11187130" cy="1518036"/>
          </a:xfrm>
          <a:prstGeom prst="rect">
            <a:avLst/>
          </a:prstGeom>
        </p:spPr>
      </p:pic>
      <p:pic>
        <p:nvPicPr>
          <p:cNvPr id="3" name="Picture 2">
            <a:extLst>
              <a:ext uri="{FF2B5EF4-FFF2-40B4-BE49-F238E27FC236}">
                <a16:creationId xmlns:a16="http://schemas.microsoft.com/office/drawing/2014/main" id="{E13BDB67-80F0-42C8-B345-BD54F1E90B03}"/>
              </a:ext>
            </a:extLst>
          </p:cNvPr>
          <p:cNvPicPr>
            <a:picLocks noChangeAspect="1"/>
          </p:cNvPicPr>
          <p:nvPr/>
        </p:nvPicPr>
        <p:blipFill>
          <a:blip r:embed="rId3"/>
          <a:stretch>
            <a:fillRect/>
          </a:stretch>
        </p:blipFill>
        <p:spPr>
          <a:xfrm>
            <a:off x="4023180" y="0"/>
            <a:ext cx="4145639" cy="859611"/>
          </a:xfrm>
          <a:prstGeom prst="rect">
            <a:avLst/>
          </a:prstGeom>
        </p:spPr>
      </p:pic>
      <p:pic>
        <p:nvPicPr>
          <p:cNvPr id="5" name="Picture 4">
            <a:extLst>
              <a:ext uri="{FF2B5EF4-FFF2-40B4-BE49-F238E27FC236}">
                <a16:creationId xmlns:a16="http://schemas.microsoft.com/office/drawing/2014/main" id="{9E054E77-8A47-442A-8B51-F1ECE66B28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8324" y="2462010"/>
            <a:ext cx="8515350" cy="3697683"/>
          </a:xfrm>
          <a:prstGeom prst="rect">
            <a:avLst/>
          </a:prstGeom>
        </p:spPr>
      </p:pic>
    </p:spTree>
    <p:extLst>
      <p:ext uri="{BB962C8B-B14F-4D97-AF65-F5344CB8AC3E}">
        <p14:creationId xmlns:p14="http://schemas.microsoft.com/office/powerpoint/2010/main" val="1952648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4725A2-EFFA-4C57-916E-A14848510EE1}"/>
              </a:ext>
            </a:extLst>
          </p:cNvPr>
          <p:cNvPicPr>
            <a:picLocks noChangeAspect="1"/>
          </p:cNvPicPr>
          <p:nvPr/>
        </p:nvPicPr>
        <p:blipFill>
          <a:blip r:embed="rId6"/>
          <a:stretch>
            <a:fillRect/>
          </a:stretch>
        </p:blipFill>
        <p:spPr>
          <a:xfrm>
            <a:off x="4023179" y="144055"/>
            <a:ext cx="4145639" cy="859611"/>
          </a:xfrm>
          <a:prstGeom prst="rect">
            <a:avLst/>
          </a:prstGeom>
        </p:spPr>
      </p:pic>
      <p:pic>
        <p:nvPicPr>
          <p:cNvPr id="3" name="Picture 2">
            <a:extLst>
              <a:ext uri="{FF2B5EF4-FFF2-40B4-BE49-F238E27FC236}">
                <a16:creationId xmlns:a16="http://schemas.microsoft.com/office/drawing/2014/main" id="{FB4261D4-3ED9-49F7-A9F0-572320B9F136}"/>
              </a:ext>
            </a:extLst>
          </p:cNvPr>
          <p:cNvPicPr>
            <a:picLocks noChangeAspect="1"/>
          </p:cNvPicPr>
          <p:nvPr/>
        </p:nvPicPr>
        <p:blipFill rotWithShape="1">
          <a:blip r:embed="rId7"/>
          <a:srcRect l="2367" t="27105" r="3771" b="39188"/>
          <a:stretch/>
        </p:blipFill>
        <p:spPr>
          <a:xfrm>
            <a:off x="472854" y="844142"/>
            <a:ext cx="11187112" cy="1514476"/>
          </a:xfrm>
          <a:prstGeom prst="rect">
            <a:avLst/>
          </a:prstGeom>
        </p:spPr>
      </p:pic>
      <p:pic>
        <p:nvPicPr>
          <p:cNvPr id="4" name="Sacrament of Reconciliation Part 1 ">
            <a:hlinkClick r:id="" action="ppaction://media"/>
            <a:extLst>
              <a:ext uri="{FF2B5EF4-FFF2-40B4-BE49-F238E27FC236}">
                <a16:creationId xmlns:a16="http://schemas.microsoft.com/office/drawing/2014/main" id="{E18AB7D5-6618-462F-8327-8012945809D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459706" y="3058705"/>
            <a:ext cx="4145639" cy="2286000"/>
          </a:xfrm>
          <a:prstGeom prst="rect">
            <a:avLst/>
          </a:prstGeom>
        </p:spPr>
      </p:pic>
      <p:pic>
        <p:nvPicPr>
          <p:cNvPr id="5" name="Sacrament of Reconciliation Part 2">
            <a:hlinkClick r:id="" action="ppaction://media"/>
            <a:extLst>
              <a:ext uri="{FF2B5EF4-FFF2-40B4-BE49-F238E27FC236}">
                <a16:creationId xmlns:a16="http://schemas.microsoft.com/office/drawing/2014/main" id="{194797EF-B7D5-48DC-9F5E-3D2A0DCB493B}"/>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7213042" y="3058705"/>
            <a:ext cx="4145639" cy="2286000"/>
          </a:xfrm>
          <a:prstGeom prst="rect">
            <a:avLst/>
          </a:prstGeom>
        </p:spPr>
      </p:pic>
    </p:spTree>
    <p:extLst>
      <p:ext uri="{BB962C8B-B14F-4D97-AF65-F5344CB8AC3E}">
        <p14:creationId xmlns:p14="http://schemas.microsoft.com/office/powerpoint/2010/main" val="296211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56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4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D40685-3C97-409C-A24A-0D8C8F2384AE}"/>
              </a:ext>
            </a:extLst>
          </p:cNvPr>
          <p:cNvPicPr>
            <a:picLocks noChangeAspect="1"/>
          </p:cNvPicPr>
          <p:nvPr/>
        </p:nvPicPr>
        <p:blipFill>
          <a:blip r:embed="rId2"/>
          <a:stretch>
            <a:fillRect/>
          </a:stretch>
        </p:blipFill>
        <p:spPr>
          <a:xfrm>
            <a:off x="502435" y="698307"/>
            <a:ext cx="11187130" cy="1518036"/>
          </a:xfrm>
          <a:prstGeom prst="rect">
            <a:avLst/>
          </a:prstGeom>
        </p:spPr>
      </p:pic>
      <p:pic>
        <p:nvPicPr>
          <p:cNvPr id="3" name="Picture 2">
            <a:extLst>
              <a:ext uri="{FF2B5EF4-FFF2-40B4-BE49-F238E27FC236}">
                <a16:creationId xmlns:a16="http://schemas.microsoft.com/office/drawing/2014/main" id="{E13BDB67-80F0-42C8-B345-BD54F1E90B03}"/>
              </a:ext>
            </a:extLst>
          </p:cNvPr>
          <p:cNvPicPr>
            <a:picLocks noChangeAspect="1"/>
          </p:cNvPicPr>
          <p:nvPr/>
        </p:nvPicPr>
        <p:blipFill>
          <a:blip r:embed="rId3"/>
          <a:stretch>
            <a:fillRect/>
          </a:stretch>
        </p:blipFill>
        <p:spPr>
          <a:xfrm>
            <a:off x="4023180" y="0"/>
            <a:ext cx="4145639" cy="859611"/>
          </a:xfrm>
          <a:prstGeom prst="rect">
            <a:avLst/>
          </a:prstGeom>
        </p:spPr>
      </p:pic>
      <p:pic>
        <p:nvPicPr>
          <p:cNvPr id="5" name="Picture 4">
            <a:extLst>
              <a:ext uri="{FF2B5EF4-FFF2-40B4-BE49-F238E27FC236}">
                <a16:creationId xmlns:a16="http://schemas.microsoft.com/office/drawing/2014/main" id="{A6559DED-2F37-4EA7-82C0-AF1A8CF638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014" y="2216343"/>
            <a:ext cx="3724795" cy="4323845"/>
          </a:xfrm>
          <a:prstGeom prst="rect">
            <a:avLst/>
          </a:prstGeom>
        </p:spPr>
      </p:pic>
      <p:pic>
        <p:nvPicPr>
          <p:cNvPr id="6" name="Picture 5">
            <a:extLst>
              <a:ext uri="{FF2B5EF4-FFF2-40B4-BE49-F238E27FC236}">
                <a16:creationId xmlns:a16="http://schemas.microsoft.com/office/drawing/2014/main" id="{EAA96D65-B4D0-4AD7-8BDE-D3FBD9328FAC}"/>
              </a:ext>
            </a:extLst>
          </p:cNvPr>
          <p:cNvPicPr>
            <a:picLocks noChangeAspect="1"/>
          </p:cNvPicPr>
          <p:nvPr/>
        </p:nvPicPr>
        <p:blipFill>
          <a:blip r:embed="rId5"/>
          <a:stretch>
            <a:fillRect/>
          </a:stretch>
        </p:blipFill>
        <p:spPr>
          <a:xfrm>
            <a:off x="5455863" y="2216343"/>
            <a:ext cx="1280271" cy="432854"/>
          </a:xfrm>
          <a:prstGeom prst="rect">
            <a:avLst/>
          </a:prstGeom>
        </p:spPr>
      </p:pic>
      <p:pic>
        <p:nvPicPr>
          <p:cNvPr id="8" name="Picture 7">
            <a:extLst>
              <a:ext uri="{FF2B5EF4-FFF2-40B4-BE49-F238E27FC236}">
                <a16:creationId xmlns:a16="http://schemas.microsoft.com/office/drawing/2014/main" id="{8BE9D29D-9C72-45DD-9F8E-EF12F14644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91188" y="2216343"/>
            <a:ext cx="3696216" cy="4179189"/>
          </a:xfrm>
          <a:prstGeom prst="rect">
            <a:avLst/>
          </a:prstGeom>
        </p:spPr>
      </p:pic>
    </p:spTree>
    <p:extLst>
      <p:ext uri="{BB962C8B-B14F-4D97-AF65-F5344CB8AC3E}">
        <p14:creationId xmlns:p14="http://schemas.microsoft.com/office/powerpoint/2010/main" val="1255063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1D0542-DB96-4D47-ACEA-FE9354115F96}"/>
              </a:ext>
            </a:extLst>
          </p:cNvPr>
          <p:cNvPicPr>
            <a:picLocks noChangeAspect="1"/>
          </p:cNvPicPr>
          <p:nvPr/>
        </p:nvPicPr>
        <p:blipFill>
          <a:blip r:embed="rId2"/>
          <a:stretch>
            <a:fillRect/>
          </a:stretch>
        </p:blipFill>
        <p:spPr>
          <a:xfrm>
            <a:off x="4023180" y="213131"/>
            <a:ext cx="4145639" cy="859611"/>
          </a:xfrm>
          <a:prstGeom prst="rect">
            <a:avLst/>
          </a:prstGeom>
        </p:spPr>
      </p:pic>
      <p:pic>
        <p:nvPicPr>
          <p:cNvPr id="3" name="Picture 2">
            <a:extLst>
              <a:ext uri="{FF2B5EF4-FFF2-40B4-BE49-F238E27FC236}">
                <a16:creationId xmlns:a16="http://schemas.microsoft.com/office/drawing/2014/main" id="{316483B8-DC6E-4CDF-8735-FC6D82576F0A}"/>
              </a:ext>
            </a:extLst>
          </p:cNvPr>
          <p:cNvPicPr>
            <a:picLocks noChangeAspect="1"/>
          </p:cNvPicPr>
          <p:nvPr/>
        </p:nvPicPr>
        <p:blipFill rotWithShape="1">
          <a:blip r:embed="rId3"/>
          <a:srcRect l="2215" t="59805" r="3922" b="21063"/>
          <a:stretch/>
        </p:blipFill>
        <p:spPr>
          <a:xfrm>
            <a:off x="595311" y="1072742"/>
            <a:ext cx="11001375" cy="859612"/>
          </a:xfrm>
          <a:prstGeom prst="rect">
            <a:avLst/>
          </a:prstGeom>
        </p:spPr>
      </p:pic>
      <p:pic>
        <p:nvPicPr>
          <p:cNvPr id="5" name="Picture 4">
            <a:extLst>
              <a:ext uri="{FF2B5EF4-FFF2-40B4-BE49-F238E27FC236}">
                <a16:creationId xmlns:a16="http://schemas.microsoft.com/office/drawing/2014/main" id="{84A86CE5-470B-43C9-AFC8-0425003C0D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035" y="1932353"/>
            <a:ext cx="10829925" cy="4273413"/>
          </a:xfrm>
          <a:prstGeom prst="rect">
            <a:avLst/>
          </a:prstGeom>
        </p:spPr>
      </p:pic>
    </p:spTree>
    <p:extLst>
      <p:ext uri="{BB962C8B-B14F-4D97-AF65-F5344CB8AC3E}">
        <p14:creationId xmlns:p14="http://schemas.microsoft.com/office/powerpoint/2010/main" val="457622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479D5C-325B-4924-8EF0-7A8BA35CFBB6}"/>
              </a:ext>
            </a:extLst>
          </p:cNvPr>
          <p:cNvPicPr>
            <a:picLocks noChangeAspect="1"/>
          </p:cNvPicPr>
          <p:nvPr/>
        </p:nvPicPr>
        <p:blipFill rotWithShape="1">
          <a:blip r:embed="rId2"/>
          <a:srcRect l="2215" t="79255" r="3169"/>
          <a:stretch/>
        </p:blipFill>
        <p:spPr>
          <a:xfrm>
            <a:off x="1602581" y="442912"/>
            <a:ext cx="8986837" cy="932120"/>
          </a:xfrm>
          <a:prstGeom prst="rect">
            <a:avLst/>
          </a:prstGeom>
        </p:spPr>
      </p:pic>
      <p:pic>
        <p:nvPicPr>
          <p:cNvPr id="4" name="Picture 3">
            <a:extLst>
              <a:ext uri="{FF2B5EF4-FFF2-40B4-BE49-F238E27FC236}">
                <a16:creationId xmlns:a16="http://schemas.microsoft.com/office/drawing/2014/main" id="{EEB0B1FA-7B53-45B5-9060-AD55C1FBF5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2581" y="1375032"/>
            <a:ext cx="3762900" cy="5334744"/>
          </a:xfrm>
          <a:prstGeom prst="rect">
            <a:avLst/>
          </a:prstGeom>
        </p:spPr>
      </p:pic>
      <p:pic>
        <p:nvPicPr>
          <p:cNvPr id="6" name="Picture 5">
            <a:extLst>
              <a:ext uri="{FF2B5EF4-FFF2-40B4-BE49-F238E27FC236}">
                <a16:creationId xmlns:a16="http://schemas.microsoft.com/office/drawing/2014/main" id="{22968D66-FF68-4963-B613-A21F02D09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088" y="1389887"/>
            <a:ext cx="4060030" cy="5468113"/>
          </a:xfrm>
          <a:prstGeom prst="rect">
            <a:avLst/>
          </a:prstGeom>
        </p:spPr>
      </p:pic>
    </p:spTree>
    <p:extLst>
      <p:ext uri="{BB962C8B-B14F-4D97-AF65-F5344CB8AC3E}">
        <p14:creationId xmlns:p14="http://schemas.microsoft.com/office/powerpoint/2010/main" val="16054035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595BD5-7533-4414-8585-22E32BF42F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381" y="1585827"/>
            <a:ext cx="9901238" cy="3686346"/>
          </a:xfrm>
          <a:prstGeom prst="rect">
            <a:avLst/>
          </a:prstGeom>
        </p:spPr>
      </p:pic>
    </p:spTree>
    <p:extLst>
      <p:ext uri="{BB962C8B-B14F-4D97-AF65-F5344CB8AC3E}">
        <p14:creationId xmlns:p14="http://schemas.microsoft.com/office/powerpoint/2010/main" val="3372299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378661-3D12-49F7-8C31-16F4D91169E7}"/>
              </a:ext>
            </a:extLst>
          </p:cNvPr>
          <p:cNvPicPr>
            <a:picLocks noChangeAspect="1"/>
          </p:cNvPicPr>
          <p:nvPr/>
        </p:nvPicPr>
        <p:blipFill rotWithShape="1">
          <a:blip r:embed="rId2">
            <a:extLst>
              <a:ext uri="{28A0092B-C50C-407E-A947-70E740481C1C}">
                <a14:useLocalDpi xmlns:a14="http://schemas.microsoft.com/office/drawing/2010/main" val="0"/>
              </a:ext>
            </a:extLst>
          </a:blip>
          <a:srcRect l="1265" r="5088"/>
          <a:stretch/>
        </p:blipFill>
        <p:spPr>
          <a:xfrm>
            <a:off x="3923172" y="923587"/>
            <a:ext cx="8108313" cy="5562938"/>
          </a:xfrm>
          <a:prstGeom prst="rect">
            <a:avLst/>
          </a:prstGeom>
        </p:spPr>
      </p:pic>
      <p:sp>
        <p:nvSpPr>
          <p:cNvPr id="5" name="TextBox 4">
            <a:extLst>
              <a:ext uri="{FF2B5EF4-FFF2-40B4-BE49-F238E27FC236}">
                <a16:creationId xmlns:a16="http://schemas.microsoft.com/office/drawing/2014/main" id="{82EC1D35-1DE0-4D72-A795-794611E446D4}"/>
              </a:ext>
            </a:extLst>
          </p:cNvPr>
          <p:cNvSpPr txBox="1"/>
          <p:nvPr/>
        </p:nvSpPr>
        <p:spPr>
          <a:xfrm>
            <a:off x="3584376" y="200803"/>
            <a:ext cx="502324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‘Do this in memory of me’</a:t>
            </a:r>
            <a:endParaRPr kumimoji="0" lang="en-IE"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55564F13-F33A-48D1-8CBD-CB5D0D0AE6C1}"/>
              </a:ext>
            </a:extLst>
          </p:cNvPr>
          <p:cNvPicPr>
            <a:picLocks noChangeAspect="1"/>
          </p:cNvPicPr>
          <p:nvPr/>
        </p:nvPicPr>
        <p:blipFill>
          <a:blip r:embed="rId3"/>
          <a:stretch>
            <a:fillRect/>
          </a:stretch>
        </p:blipFill>
        <p:spPr>
          <a:xfrm>
            <a:off x="160515" y="2546716"/>
            <a:ext cx="2554110" cy="1158340"/>
          </a:xfrm>
          <a:prstGeom prst="rect">
            <a:avLst/>
          </a:prstGeom>
        </p:spPr>
      </p:pic>
      <p:pic>
        <p:nvPicPr>
          <p:cNvPr id="7" name="Picture 6">
            <a:extLst>
              <a:ext uri="{FF2B5EF4-FFF2-40B4-BE49-F238E27FC236}">
                <a16:creationId xmlns:a16="http://schemas.microsoft.com/office/drawing/2014/main" id="{3A2B1C2D-4DCE-4875-BB53-A46DD4813CAA}"/>
              </a:ext>
            </a:extLst>
          </p:cNvPr>
          <p:cNvPicPr>
            <a:picLocks noChangeAspect="1"/>
          </p:cNvPicPr>
          <p:nvPr/>
        </p:nvPicPr>
        <p:blipFill>
          <a:blip r:embed="rId4"/>
          <a:stretch>
            <a:fillRect/>
          </a:stretch>
        </p:blipFill>
        <p:spPr>
          <a:xfrm>
            <a:off x="160515" y="5384560"/>
            <a:ext cx="2737341" cy="1042506"/>
          </a:xfrm>
          <a:prstGeom prst="rect">
            <a:avLst/>
          </a:prstGeom>
        </p:spPr>
      </p:pic>
      <p:pic>
        <p:nvPicPr>
          <p:cNvPr id="8" name="Picture 7">
            <a:extLst>
              <a:ext uri="{FF2B5EF4-FFF2-40B4-BE49-F238E27FC236}">
                <a16:creationId xmlns:a16="http://schemas.microsoft.com/office/drawing/2014/main" id="{63DDBC40-B460-4634-993D-C8FCE956410B}"/>
              </a:ext>
            </a:extLst>
          </p:cNvPr>
          <p:cNvPicPr>
            <a:picLocks noChangeAspect="1"/>
          </p:cNvPicPr>
          <p:nvPr/>
        </p:nvPicPr>
        <p:blipFill>
          <a:blip r:embed="rId5"/>
          <a:stretch>
            <a:fillRect/>
          </a:stretch>
        </p:blipFill>
        <p:spPr>
          <a:xfrm>
            <a:off x="2500694" y="2933254"/>
            <a:ext cx="1457070" cy="341406"/>
          </a:xfrm>
          <a:prstGeom prst="rect">
            <a:avLst/>
          </a:prstGeom>
        </p:spPr>
      </p:pic>
      <p:pic>
        <p:nvPicPr>
          <p:cNvPr id="9" name="Picture 8">
            <a:extLst>
              <a:ext uri="{FF2B5EF4-FFF2-40B4-BE49-F238E27FC236}">
                <a16:creationId xmlns:a16="http://schemas.microsoft.com/office/drawing/2014/main" id="{F439EC8D-8C2D-4FAC-85B9-B5DC21D834A3}"/>
              </a:ext>
            </a:extLst>
          </p:cNvPr>
          <p:cNvPicPr>
            <a:picLocks noChangeAspect="1"/>
          </p:cNvPicPr>
          <p:nvPr/>
        </p:nvPicPr>
        <p:blipFill>
          <a:blip r:embed="rId5"/>
          <a:stretch>
            <a:fillRect/>
          </a:stretch>
        </p:blipFill>
        <p:spPr>
          <a:xfrm>
            <a:off x="2557717" y="5484794"/>
            <a:ext cx="1457070" cy="341406"/>
          </a:xfrm>
          <a:prstGeom prst="rect">
            <a:avLst/>
          </a:prstGeom>
        </p:spPr>
      </p:pic>
    </p:spTree>
    <p:extLst>
      <p:ext uri="{BB962C8B-B14F-4D97-AF65-F5344CB8AC3E}">
        <p14:creationId xmlns:p14="http://schemas.microsoft.com/office/powerpoint/2010/main" val="24343158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E2C945-75D3-4BB7-A04B-1373813A78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414" y="1214438"/>
            <a:ext cx="10715624" cy="4886325"/>
          </a:xfrm>
          <a:prstGeom prst="rect">
            <a:avLst/>
          </a:prstGeom>
        </p:spPr>
      </p:pic>
      <p:sp>
        <p:nvSpPr>
          <p:cNvPr id="5" name="TextBox 4">
            <a:extLst>
              <a:ext uri="{FF2B5EF4-FFF2-40B4-BE49-F238E27FC236}">
                <a16:creationId xmlns:a16="http://schemas.microsoft.com/office/drawing/2014/main" id="{B6CE74EC-9486-46ED-982D-7C35D1D012E5}"/>
              </a:ext>
            </a:extLst>
          </p:cNvPr>
          <p:cNvSpPr txBox="1"/>
          <p:nvPr/>
        </p:nvSpPr>
        <p:spPr>
          <a:xfrm>
            <a:off x="3596331" y="464849"/>
            <a:ext cx="4999338" cy="584775"/>
          </a:xfrm>
          <a:prstGeom prst="rect">
            <a:avLst/>
          </a:prstGeom>
          <a:noFill/>
        </p:spPr>
        <p:txBody>
          <a:bodyPr wrap="square">
            <a:spAutoFit/>
          </a:bodyPr>
          <a:lstStyle/>
          <a:p>
            <a:r>
              <a:rPr lang="en-GB" sz="3200" b="1" dirty="0">
                <a:latin typeface="Calibri" panose="020F0502020204030204" pitchFamily="34" charset="0"/>
                <a:cs typeface="Calibri" panose="020F0502020204030204" pitchFamily="34" charset="0"/>
              </a:rPr>
              <a:t>1: ‘Do this in memory of me’</a:t>
            </a:r>
            <a:endParaRPr lang="en-IE"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34152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D56D3E-0FE6-4E54-99D7-E6D8FA0FBE73}"/>
              </a:ext>
            </a:extLst>
          </p:cNvPr>
          <p:cNvPicPr>
            <a:picLocks noChangeAspect="1"/>
          </p:cNvPicPr>
          <p:nvPr/>
        </p:nvPicPr>
        <p:blipFill rotWithShape="1">
          <a:blip r:embed="rId4"/>
          <a:srcRect l="2187" t="12597" r="2365" b="64318"/>
          <a:stretch/>
        </p:blipFill>
        <p:spPr>
          <a:xfrm>
            <a:off x="428625" y="1271588"/>
            <a:ext cx="11515725" cy="1128713"/>
          </a:xfrm>
          <a:prstGeom prst="rect">
            <a:avLst/>
          </a:prstGeom>
        </p:spPr>
      </p:pic>
      <p:sp>
        <p:nvSpPr>
          <p:cNvPr id="6" name="TextBox 5">
            <a:extLst>
              <a:ext uri="{FF2B5EF4-FFF2-40B4-BE49-F238E27FC236}">
                <a16:creationId xmlns:a16="http://schemas.microsoft.com/office/drawing/2014/main" id="{FBFAB235-12F9-43B2-81F8-CB46C8D28C98}"/>
              </a:ext>
            </a:extLst>
          </p:cNvPr>
          <p:cNvSpPr txBox="1"/>
          <p:nvPr/>
        </p:nvSpPr>
        <p:spPr>
          <a:xfrm>
            <a:off x="3576042" y="436275"/>
            <a:ext cx="503991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‘Do this in memory of me’</a:t>
            </a:r>
            <a:endParaRPr kumimoji="0" lang="en-IE"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7" name="A Special Meal">
            <a:hlinkClick r:id="" action="ppaction://media"/>
            <a:extLst>
              <a:ext uri="{FF2B5EF4-FFF2-40B4-BE49-F238E27FC236}">
                <a16:creationId xmlns:a16="http://schemas.microsoft.com/office/drawing/2014/main" id="{FCA61965-937F-4DA3-8CE6-47FBB64EB6A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43025" y="2971800"/>
            <a:ext cx="4061817" cy="2014537"/>
          </a:xfrm>
          <a:prstGeom prst="rect">
            <a:avLst/>
          </a:prstGeom>
        </p:spPr>
      </p:pic>
      <p:sp>
        <p:nvSpPr>
          <p:cNvPr id="9" name="TextBox 8">
            <a:extLst>
              <a:ext uri="{FF2B5EF4-FFF2-40B4-BE49-F238E27FC236}">
                <a16:creationId xmlns:a16="http://schemas.microsoft.com/office/drawing/2014/main" id="{CB866C3C-512A-4162-8F14-FE982FAF981D}"/>
              </a:ext>
            </a:extLst>
          </p:cNvPr>
          <p:cNvSpPr txBox="1"/>
          <p:nvPr/>
        </p:nvSpPr>
        <p:spPr>
          <a:xfrm>
            <a:off x="6186487" y="2828835"/>
            <a:ext cx="4253506" cy="1477328"/>
          </a:xfrm>
          <a:prstGeom prst="rect">
            <a:avLst/>
          </a:prstGeom>
          <a:noFill/>
        </p:spPr>
        <p:txBody>
          <a:bodyPr wrap="square">
            <a:spAutoFit/>
          </a:bodyPr>
          <a:lstStyle/>
          <a:p>
            <a:r>
              <a:rPr lang="en-GB" b="1" dirty="0"/>
              <a:t>Grace before Meals</a:t>
            </a:r>
          </a:p>
          <a:p>
            <a:r>
              <a:rPr lang="en-GB" b="1" dirty="0"/>
              <a:t>Bless us, O God, as we sit together. Bless the food we eat today. Bless the hands that made the food. Bless us, O God. Amen.</a:t>
            </a:r>
            <a:endParaRPr lang="en-IE" b="1" dirty="0"/>
          </a:p>
        </p:txBody>
      </p:sp>
      <p:sp>
        <p:nvSpPr>
          <p:cNvPr id="11" name="TextBox 10">
            <a:extLst>
              <a:ext uri="{FF2B5EF4-FFF2-40B4-BE49-F238E27FC236}">
                <a16:creationId xmlns:a16="http://schemas.microsoft.com/office/drawing/2014/main" id="{7374851B-3A3D-4D3A-847E-7F19D38CCBF6}"/>
              </a:ext>
            </a:extLst>
          </p:cNvPr>
          <p:cNvSpPr txBox="1"/>
          <p:nvPr/>
        </p:nvSpPr>
        <p:spPr>
          <a:xfrm>
            <a:off x="6186487" y="4653258"/>
            <a:ext cx="5173562" cy="1200329"/>
          </a:xfrm>
          <a:prstGeom prst="rect">
            <a:avLst/>
          </a:prstGeom>
          <a:noFill/>
        </p:spPr>
        <p:txBody>
          <a:bodyPr wrap="square">
            <a:spAutoFit/>
          </a:bodyPr>
          <a:lstStyle/>
          <a:p>
            <a:r>
              <a:rPr lang="en-GB" b="1" dirty="0"/>
              <a:t>Grace after Meals </a:t>
            </a:r>
          </a:p>
          <a:p>
            <a:r>
              <a:rPr lang="en-GB" b="1" dirty="0"/>
              <a:t>Thank you, God, for the food we have eaten. Thank you, God, for all our friends. Thank you, God, for everything. Thank you, God. Amen.</a:t>
            </a:r>
            <a:endParaRPr lang="en-IE" b="1" dirty="0"/>
          </a:p>
        </p:txBody>
      </p:sp>
    </p:spTree>
    <p:extLst>
      <p:ext uri="{BB962C8B-B14F-4D97-AF65-F5344CB8AC3E}">
        <p14:creationId xmlns:p14="http://schemas.microsoft.com/office/powerpoint/2010/main" val="82740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8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0120D7-B8AA-4F62-96BF-F115F3AAB788}"/>
              </a:ext>
            </a:extLst>
          </p:cNvPr>
          <p:cNvSpPr txBox="1"/>
          <p:nvPr/>
        </p:nvSpPr>
        <p:spPr>
          <a:xfrm>
            <a:off x="3570089" y="178628"/>
            <a:ext cx="505182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‘Do this in memory of me’</a:t>
            </a:r>
            <a:endParaRPr kumimoji="0" lang="en-IE"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9C495E29-FCB8-4D30-B618-7A1096FE0F10}"/>
              </a:ext>
            </a:extLst>
          </p:cNvPr>
          <p:cNvPicPr>
            <a:picLocks noChangeAspect="1"/>
          </p:cNvPicPr>
          <p:nvPr/>
        </p:nvPicPr>
        <p:blipFill rotWithShape="1">
          <a:blip r:embed="rId2"/>
          <a:srcRect t="35390" r="3031" b="28376"/>
          <a:stretch/>
        </p:blipFill>
        <p:spPr>
          <a:xfrm>
            <a:off x="893810" y="841477"/>
            <a:ext cx="10392812" cy="1382805"/>
          </a:xfrm>
          <a:prstGeom prst="rect">
            <a:avLst/>
          </a:prstGeom>
        </p:spPr>
      </p:pic>
      <p:pic>
        <p:nvPicPr>
          <p:cNvPr id="6" name="Picture 5">
            <a:extLst>
              <a:ext uri="{FF2B5EF4-FFF2-40B4-BE49-F238E27FC236}">
                <a16:creationId xmlns:a16="http://schemas.microsoft.com/office/drawing/2014/main" id="{A4133E3C-4207-4DD9-BFED-8FEBB4DFF8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149" y="2544175"/>
            <a:ext cx="6096851" cy="3372321"/>
          </a:xfrm>
          <a:prstGeom prst="rect">
            <a:avLst/>
          </a:prstGeom>
        </p:spPr>
      </p:pic>
      <p:pic>
        <p:nvPicPr>
          <p:cNvPr id="5" name="Picture 4">
            <a:extLst>
              <a:ext uri="{FF2B5EF4-FFF2-40B4-BE49-F238E27FC236}">
                <a16:creationId xmlns:a16="http://schemas.microsoft.com/office/drawing/2014/main" id="{8AEB9982-7ACF-4FF3-96CF-D56BCEBDAB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44175"/>
            <a:ext cx="5896798" cy="3572374"/>
          </a:xfrm>
          <a:prstGeom prst="rect">
            <a:avLst/>
          </a:prstGeom>
        </p:spPr>
      </p:pic>
    </p:spTree>
    <p:extLst>
      <p:ext uri="{BB962C8B-B14F-4D97-AF65-F5344CB8AC3E}">
        <p14:creationId xmlns:p14="http://schemas.microsoft.com/office/powerpoint/2010/main" val="4247896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B41F98-7C83-4532-B3ED-0D0BC151FB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5429" y="676130"/>
            <a:ext cx="6463096" cy="5505740"/>
          </a:xfrm>
          <a:prstGeom prst="rect">
            <a:avLst/>
          </a:prstGeom>
        </p:spPr>
      </p:pic>
      <p:sp>
        <p:nvSpPr>
          <p:cNvPr id="4" name="Rectangle 3">
            <a:extLst>
              <a:ext uri="{FF2B5EF4-FFF2-40B4-BE49-F238E27FC236}">
                <a16:creationId xmlns:a16="http://schemas.microsoft.com/office/drawing/2014/main" id="{014ADB5C-75CA-48A8-8C64-5B23B6546543}"/>
              </a:ext>
            </a:extLst>
          </p:cNvPr>
          <p:cNvSpPr/>
          <p:nvPr/>
        </p:nvSpPr>
        <p:spPr>
          <a:xfrm>
            <a:off x="196652" y="2413337"/>
            <a:ext cx="3096344" cy="1015663"/>
          </a:xfrm>
          <a:prstGeom prst="rect">
            <a:avLst/>
          </a:prstGeom>
          <a:solidFill>
            <a:srgbClr val="009DD9"/>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E" sz="2400" b="1" i="0" u="none" strike="noStrike" kern="0" cap="none" spc="0" normalizeH="0" baseline="0" noProof="0" dirty="0">
                <a:ln>
                  <a:noFill/>
                </a:ln>
                <a:solidFill>
                  <a:prstClr val="white"/>
                </a:solidFill>
                <a:effectLst/>
                <a:uLnTx/>
                <a:uFillTx/>
                <a:latin typeface="Constantia"/>
              </a:rPr>
              <a:t>Before you Begin </a:t>
            </a:r>
            <a:endParaRPr kumimoji="0" lang="en-IE" sz="2400" b="0" i="0" u="none" strike="noStrike" kern="0" cap="none" spc="0" normalizeH="0" baseline="0" noProof="0" dirty="0">
              <a:ln>
                <a:noFill/>
              </a:ln>
              <a:solidFill>
                <a:prstClr val="white"/>
              </a:solidFill>
              <a:effectLst/>
              <a:uLnTx/>
              <a:uFillTx/>
              <a:latin typeface="Constantia"/>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IE" sz="1800" b="0" i="0" u="none" strike="noStrike" kern="0" cap="none" spc="0" normalizeH="0" baseline="0" noProof="0" dirty="0">
                <a:ln>
                  <a:noFill/>
                </a:ln>
                <a:solidFill>
                  <a:prstClr val="white"/>
                </a:solidFill>
                <a:effectLst/>
                <a:uLnTx/>
                <a:uFillTx/>
                <a:latin typeface="Constantia"/>
              </a:rPr>
              <a:t>gives a background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IE" sz="1800" b="0" i="0" u="none" strike="noStrike" kern="0" cap="none" spc="0" normalizeH="0" baseline="0" noProof="0" dirty="0">
                <a:ln>
                  <a:noFill/>
                </a:ln>
                <a:solidFill>
                  <a:prstClr val="white"/>
                </a:solidFill>
                <a:effectLst/>
                <a:uLnTx/>
                <a:uFillTx/>
                <a:latin typeface="Constantia"/>
              </a:rPr>
              <a:t>to the individual lesson, </a:t>
            </a:r>
          </a:p>
        </p:txBody>
      </p:sp>
      <p:cxnSp>
        <p:nvCxnSpPr>
          <p:cNvPr id="5" name="Straight Arrow Connector 4">
            <a:extLst>
              <a:ext uri="{FF2B5EF4-FFF2-40B4-BE49-F238E27FC236}">
                <a16:creationId xmlns:a16="http://schemas.microsoft.com/office/drawing/2014/main" id="{7FF60D7D-6F69-431E-8348-A5BDE676B4EF}"/>
              </a:ext>
            </a:extLst>
          </p:cNvPr>
          <p:cNvCxnSpPr/>
          <p:nvPr/>
        </p:nvCxnSpPr>
        <p:spPr>
          <a:xfrm flipV="1">
            <a:off x="3292996" y="2795168"/>
            <a:ext cx="1368152" cy="252000"/>
          </a:xfrm>
          <a:prstGeom prst="straightConnector1">
            <a:avLst/>
          </a:prstGeom>
          <a:noFill/>
          <a:ln w="9525" cap="flat" cmpd="sng" algn="ctr">
            <a:solidFill>
              <a:srgbClr val="0F6FC6">
                <a:shade val="50000"/>
                <a:satMod val="103000"/>
              </a:srgbClr>
            </a:solidFill>
            <a:prstDash val="solid"/>
            <a:tailEnd type="arrow"/>
          </a:ln>
          <a:effectLst/>
        </p:spPr>
      </p:cxnSp>
      <p:sp>
        <p:nvSpPr>
          <p:cNvPr id="6" name="Rectangle 5">
            <a:extLst>
              <a:ext uri="{FF2B5EF4-FFF2-40B4-BE49-F238E27FC236}">
                <a16:creationId xmlns:a16="http://schemas.microsoft.com/office/drawing/2014/main" id="{0A0B2000-A281-4B89-8452-07B6F1065688}"/>
              </a:ext>
            </a:extLst>
          </p:cNvPr>
          <p:cNvSpPr/>
          <p:nvPr/>
        </p:nvSpPr>
        <p:spPr>
          <a:xfrm>
            <a:off x="376672" y="4645720"/>
            <a:ext cx="2736304" cy="923330"/>
          </a:xfrm>
          <a:prstGeom prst="rect">
            <a:avLst/>
          </a:prstGeom>
          <a:solidFill>
            <a:srgbClr val="FFC000"/>
          </a:solidFill>
        </p:spPr>
        <p:txBody>
          <a:bodyPr wrap="square">
            <a:spAutoFit/>
          </a:bodyPr>
          <a:lstStyle/>
          <a:p>
            <a:pPr algn="ctr"/>
            <a:r>
              <a:rPr lang="en-IE" dirty="0">
                <a:solidFill>
                  <a:prstClr val="black"/>
                </a:solidFill>
                <a:latin typeface="Constantia"/>
              </a:rPr>
              <a:t> Learning Objectives</a:t>
            </a:r>
          </a:p>
          <a:p>
            <a:pPr algn="ctr"/>
            <a:r>
              <a:rPr lang="en-IE" dirty="0">
                <a:solidFill>
                  <a:prstClr val="black"/>
                </a:solidFill>
                <a:latin typeface="Constantia"/>
              </a:rPr>
              <a:t> and </a:t>
            </a:r>
          </a:p>
          <a:p>
            <a:pPr algn="ctr"/>
            <a:r>
              <a:rPr lang="en-IE" dirty="0">
                <a:solidFill>
                  <a:prstClr val="black"/>
                </a:solidFill>
                <a:latin typeface="Constantia"/>
              </a:rPr>
              <a:t>Faith formation Goal(s)</a:t>
            </a:r>
          </a:p>
        </p:txBody>
      </p:sp>
      <p:pic>
        <p:nvPicPr>
          <p:cNvPr id="7" name="Picture 6">
            <a:extLst>
              <a:ext uri="{FF2B5EF4-FFF2-40B4-BE49-F238E27FC236}">
                <a16:creationId xmlns:a16="http://schemas.microsoft.com/office/drawing/2014/main" id="{938E6AB2-66C9-4B6E-9F8C-3D6C01DC5948}"/>
              </a:ext>
            </a:extLst>
          </p:cNvPr>
          <p:cNvPicPr>
            <a:picLocks noChangeAspect="1"/>
          </p:cNvPicPr>
          <p:nvPr/>
        </p:nvPicPr>
        <p:blipFill>
          <a:blip r:embed="rId3"/>
          <a:stretch>
            <a:fillRect/>
          </a:stretch>
        </p:blipFill>
        <p:spPr>
          <a:xfrm>
            <a:off x="3215678" y="4936682"/>
            <a:ext cx="1457070" cy="341406"/>
          </a:xfrm>
          <a:prstGeom prst="rect">
            <a:avLst/>
          </a:prstGeom>
        </p:spPr>
      </p:pic>
      <p:sp>
        <p:nvSpPr>
          <p:cNvPr id="8" name="TextBox 7">
            <a:extLst>
              <a:ext uri="{FF2B5EF4-FFF2-40B4-BE49-F238E27FC236}">
                <a16:creationId xmlns:a16="http://schemas.microsoft.com/office/drawing/2014/main" id="{271BC0CF-F403-4962-9588-C1CA9775A2E9}"/>
              </a:ext>
            </a:extLst>
          </p:cNvPr>
          <p:cNvSpPr txBox="1"/>
          <p:nvPr/>
        </p:nvSpPr>
        <p:spPr>
          <a:xfrm>
            <a:off x="3818336" y="245035"/>
            <a:ext cx="361116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3600" b="1" i="0" u="none" strike="noStrike" kern="1200" cap="none" spc="0" normalizeH="0" baseline="0" noProof="0" dirty="0">
                <a:ln>
                  <a:noFill/>
                </a:ln>
                <a:solidFill>
                  <a:prstClr val="black"/>
                </a:solidFill>
                <a:effectLst/>
                <a:uLnTx/>
                <a:uFillTx/>
                <a:latin typeface="Calibri" panose="020F0502020204030204"/>
                <a:ea typeface="+mn-ea"/>
                <a:cs typeface="+mn-cs"/>
              </a:rPr>
              <a:t>Lesson 1: Choices</a:t>
            </a:r>
          </a:p>
        </p:txBody>
      </p:sp>
    </p:spTree>
    <p:extLst>
      <p:ext uri="{BB962C8B-B14F-4D97-AF65-F5344CB8AC3E}">
        <p14:creationId xmlns:p14="http://schemas.microsoft.com/office/powerpoint/2010/main" val="664777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0120D7-B8AA-4F62-96BF-F115F3AAB788}"/>
              </a:ext>
            </a:extLst>
          </p:cNvPr>
          <p:cNvSpPr txBox="1"/>
          <p:nvPr/>
        </p:nvSpPr>
        <p:spPr>
          <a:xfrm>
            <a:off x="3570089" y="178628"/>
            <a:ext cx="505182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‘Do this in memory of me’</a:t>
            </a:r>
            <a:endParaRPr kumimoji="0" lang="en-IE"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9C495E29-FCB8-4D30-B618-7A1096FE0F10}"/>
              </a:ext>
            </a:extLst>
          </p:cNvPr>
          <p:cNvPicPr>
            <a:picLocks noChangeAspect="1"/>
          </p:cNvPicPr>
          <p:nvPr/>
        </p:nvPicPr>
        <p:blipFill rotWithShape="1">
          <a:blip r:embed="rId4"/>
          <a:srcRect t="35390" r="3031" b="28376"/>
          <a:stretch/>
        </p:blipFill>
        <p:spPr>
          <a:xfrm>
            <a:off x="893810" y="841477"/>
            <a:ext cx="10392812" cy="1382805"/>
          </a:xfrm>
          <a:prstGeom prst="rect">
            <a:avLst/>
          </a:prstGeom>
        </p:spPr>
      </p:pic>
      <p:pic>
        <p:nvPicPr>
          <p:cNvPr id="7" name="15 The Last Supper">
            <a:hlinkClick r:id="" action="ppaction://media"/>
            <a:extLst>
              <a:ext uri="{FF2B5EF4-FFF2-40B4-BE49-F238E27FC236}">
                <a16:creationId xmlns:a16="http://schemas.microsoft.com/office/drawing/2014/main" id="{C8ABFDF0-D87C-4FD4-A4B2-562AF77FF0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04816" y="2452357"/>
            <a:ext cx="609600" cy="609600"/>
          </a:xfrm>
          <a:prstGeom prst="rect">
            <a:avLst/>
          </a:prstGeom>
        </p:spPr>
      </p:pic>
      <p:sp>
        <p:nvSpPr>
          <p:cNvPr id="8" name="TextBox 7">
            <a:extLst>
              <a:ext uri="{FF2B5EF4-FFF2-40B4-BE49-F238E27FC236}">
                <a16:creationId xmlns:a16="http://schemas.microsoft.com/office/drawing/2014/main" id="{76A8625A-9108-4470-8BF3-BEFAF0FB2689}"/>
              </a:ext>
            </a:extLst>
          </p:cNvPr>
          <p:cNvSpPr txBox="1"/>
          <p:nvPr/>
        </p:nvSpPr>
        <p:spPr>
          <a:xfrm>
            <a:off x="9409679" y="2572491"/>
            <a:ext cx="2382790" cy="369332"/>
          </a:xfrm>
          <a:prstGeom prst="rect">
            <a:avLst/>
          </a:prstGeom>
          <a:noFill/>
        </p:spPr>
        <p:txBody>
          <a:bodyPr wrap="square" rtlCol="0">
            <a:spAutoFit/>
          </a:bodyPr>
          <a:lstStyle/>
          <a:p>
            <a:r>
              <a:rPr lang="en-IE" dirty="0"/>
              <a:t>Song- The Last Supper </a:t>
            </a:r>
          </a:p>
        </p:txBody>
      </p:sp>
      <p:pic>
        <p:nvPicPr>
          <p:cNvPr id="5" name="Picture 4">
            <a:extLst>
              <a:ext uri="{FF2B5EF4-FFF2-40B4-BE49-F238E27FC236}">
                <a16:creationId xmlns:a16="http://schemas.microsoft.com/office/drawing/2014/main" id="{C44A1FF7-0383-4BE5-8E43-980DA6E6C4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22" y="2302356"/>
            <a:ext cx="5906324" cy="3305636"/>
          </a:xfrm>
          <a:prstGeom prst="rect">
            <a:avLst/>
          </a:prstGeom>
        </p:spPr>
      </p:pic>
      <p:pic>
        <p:nvPicPr>
          <p:cNvPr id="13" name="Picture 12">
            <a:extLst>
              <a:ext uri="{FF2B5EF4-FFF2-40B4-BE49-F238E27FC236}">
                <a16:creationId xmlns:a16="http://schemas.microsoft.com/office/drawing/2014/main" id="{7DAE5637-A28A-45F5-8F04-1D178936A0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0216" y="3955174"/>
            <a:ext cx="5858693" cy="2152950"/>
          </a:xfrm>
          <a:prstGeom prst="rect">
            <a:avLst/>
          </a:prstGeom>
        </p:spPr>
      </p:pic>
    </p:spTree>
    <p:extLst>
      <p:ext uri="{BB962C8B-B14F-4D97-AF65-F5344CB8AC3E}">
        <p14:creationId xmlns:p14="http://schemas.microsoft.com/office/powerpoint/2010/main" val="117535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1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0120D7-B8AA-4F62-96BF-F115F3AAB788}"/>
              </a:ext>
            </a:extLst>
          </p:cNvPr>
          <p:cNvSpPr txBox="1"/>
          <p:nvPr/>
        </p:nvSpPr>
        <p:spPr>
          <a:xfrm>
            <a:off x="3570089" y="178628"/>
            <a:ext cx="505182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‘Do this in memory of me’</a:t>
            </a:r>
            <a:endParaRPr kumimoji="0" lang="en-IE"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9C495E29-FCB8-4D30-B618-7A1096FE0F10}"/>
              </a:ext>
            </a:extLst>
          </p:cNvPr>
          <p:cNvPicPr>
            <a:picLocks noChangeAspect="1"/>
          </p:cNvPicPr>
          <p:nvPr/>
        </p:nvPicPr>
        <p:blipFill rotWithShape="1">
          <a:blip r:embed="rId2"/>
          <a:srcRect t="35390" r="3031" b="28376"/>
          <a:stretch/>
        </p:blipFill>
        <p:spPr>
          <a:xfrm>
            <a:off x="893810" y="841477"/>
            <a:ext cx="10392812" cy="1382805"/>
          </a:xfrm>
          <a:prstGeom prst="rect">
            <a:avLst/>
          </a:prstGeom>
        </p:spPr>
      </p:pic>
      <p:pic>
        <p:nvPicPr>
          <p:cNvPr id="10" name="Picture 9">
            <a:extLst>
              <a:ext uri="{FF2B5EF4-FFF2-40B4-BE49-F238E27FC236}">
                <a16:creationId xmlns:a16="http://schemas.microsoft.com/office/drawing/2014/main" id="{F8BB2615-A4B7-4C14-B24E-7B78AEAC58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154" y="2224282"/>
            <a:ext cx="3691958" cy="4455090"/>
          </a:xfrm>
          <a:prstGeom prst="rect">
            <a:avLst/>
          </a:prstGeom>
        </p:spPr>
      </p:pic>
      <p:sp>
        <p:nvSpPr>
          <p:cNvPr id="11" name="TextBox 10">
            <a:extLst>
              <a:ext uri="{FF2B5EF4-FFF2-40B4-BE49-F238E27FC236}">
                <a16:creationId xmlns:a16="http://schemas.microsoft.com/office/drawing/2014/main" id="{46293CA1-555A-496A-AC8C-6DD34E119ABD}"/>
              </a:ext>
            </a:extLst>
          </p:cNvPr>
          <p:cNvSpPr txBox="1"/>
          <p:nvPr/>
        </p:nvSpPr>
        <p:spPr>
          <a:xfrm>
            <a:off x="5118666" y="2302356"/>
            <a:ext cx="1943100" cy="369332"/>
          </a:xfrm>
          <a:prstGeom prst="rect">
            <a:avLst/>
          </a:prstGeom>
          <a:noFill/>
        </p:spPr>
        <p:txBody>
          <a:bodyPr wrap="square" rtlCol="0">
            <a:spAutoFit/>
          </a:bodyPr>
          <a:lstStyle/>
          <a:p>
            <a:r>
              <a:rPr lang="en-IE" dirty="0"/>
              <a:t>Pupil book </a:t>
            </a:r>
          </a:p>
        </p:txBody>
      </p:sp>
      <p:pic>
        <p:nvPicPr>
          <p:cNvPr id="5" name="Picture 4">
            <a:extLst>
              <a:ext uri="{FF2B5EF4-FFF2-40B4-BE49-F238E27FC236}">
                <a16:creationId xmlns:a16="http://schemas.microsoft.com/office/drawing/2014/main" id="{DF5039B0-CDBB-47DF-ADE4-15B62DF90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4004" y="2281384"/>
            <a:ext cx="3696216" cy="4315674"/>
          </a:xfrm>
          <a:prstGeom prst="rect">
            <a:avLst/>
          </a:prstGeom>
        </p:spPr>
      </p:pic>
    </p:spTree>
    <p:extLst>
      <p:ext uri="{BB962C8B-B14F-4D97-AF65-F5344CB8AC3E}">
        <p14:creationId xmlns:p14="http://schemas.microsoft.com/office/powerpoint/2010/main" val="4614932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821022-7F26-4E09-B3D3-4D56E789E837}"/>
              </a:ext>
            </a:extLst>
          </p:cNvPr>
          <p:cNvPicPr>
            <a:picLocks noChangeAspect="1"/>
          </p:cNvPicPr>
          <p:nvPr/>
        </p:nvPicPr>
        <p:blipFill rotWithShape="1">
          <a:blip r:embed="rId2"/>
          <a:srcRect l="2054" t="72501" r="2498" b="8213"/>
          <a:stretch/>
        </p:blipFill>
        <p:spPr>
          <a:xfrm>
            <a:off x="981074" y="871537"/>
            <a:ext cx="10229851" cy="942975"/>
          </a:xfrm>
          <a:prstGeom prst="rect">
            <a:avLst/>
          </a:prstGeom>
        </p:spPr>
      </p:pic>
      <p:pic>
        <p:nvPicPr>
          <p:cNvPr id="3" name="Picture 2">
            <a:extLst>
              <a:ext uri="{FF2B5EF4-FFF2-40B4-BE49-F238E27FC236}">
                <a16:creationId xmlns:a16="http://schemas.microsoft.com/office/drawing/2014/main" id="{66A2A388-2A5D-46AC-A84B-9E2FB95C51B3}"/>
              </a:ext>
            </a:extLst>
          </p:cNvPr>
          <p:cNvPicPr>
            <a:picLocks noChangeAspect="1"/>
          </p:cNvPicPr>
          <p:nvPr/>
        </p:nvPicPr>
        <p:blipFill>
          <a:blip r:embed="rId3"/>
          <a:stretch>
            <a:fillRect/>
          </a:stretch>
        </p:blipFill>
        <p:spPr>
          <a:xfrm>
            <a:off x="3447057" y="169088"/>
            <a:ext cx="5297883" cy="702449"/>
          </a:xfrm>
          <a:prstGeom prst="rect">
            <a:avLst/>
          </a:prstGeom>
        </p:spPr>
      </p:pic>
      <p:pic>
        <p:nvPicPr>
          <p:cNvPr id="5" name="Picture 4">
            <a:extLst>
              <a:ext uri="{FF2B5EF4-FFF2-40B4-BE49-F238E27FC236}">
                <a16:creationId xmlns:a16="http://schemas.microsoft.com/office/drawing/2014/main" id="{17436584-5E35-4C4A-A74E-1F8BEA2FF1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1295" y="1943100"/>
            <a:ext cx="1881361" cy="4557713"/>
          </a:xfrm>
          <a:prstGeom prst="rect">
            <a:avLst/>
          </a:prstGeom>
        </p:spPr>
      </p:pic>
      <p:pic>
        <p:nvPicPr>
          <p:cNvPr id="7" name="Picture 6">
            <a:extLst>
              <a:ext uri="{FF2B5EF4-FFF2-40B4-BE49-F238E27FC236}">
                <a16:creationId xmlns:a16="http://schemas.microsoft.com/office/drawing/2014/main" id="{43F29AA5-D403-4BC2-8CA1-F58DD55614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8" y="1943100"/>
            <a:ext cx="3515198" cy="4462878"/>
          </a:xfrm>
          <a:prstGeom prst="rect">
            <a:avLst/>
          </a:prstGeom>
        </p:spPr>
      </p:pic>
    </p:spTree>
    <p:extLst>
      <p:ext uri="{BB962C8B-B14F-4D97-AF65-F5344CB8AC3E}">
        <p14:creationId xmlns:p14="http://schemas.microsoft.com/office/powerpoint/2010/main" val="32733268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4A3686-4F58-4B8B-AB76-D2EFA3FD8FEF}"/>
              </a:ext>
            </a:extLst>
          </p:cNvPr>
          <p:cNvSpPr txBox="1"/>
          <p:nvPr/>
        </p:nvSpPr>
        <p:spPr>
          <a:xfrm>
            <a:off x="3556844" y="217411"/>
            <a:ext cx="4496395" cy="584775"/>
          </a:xfrm>
          <a:prstGeom prst="rect">
            <a:avLst/>
          </a:prstGeom>
          <a:noFill/>
        </p:spPr>
        <p:txBody>
          <a:bodyPr wrap="square">
            <a:spAutoFit/>
          </a:bodyPr>
          <a:lstStyle/>
          <a:p>
            <a:r>
              <a:rPr lang="en-GB" sz="3200" b="1" dirty="0">
                <a:latin typeface="Calibri" panose="020F0502020204030204" pitchFamily="34" charset="0"/>
                <a:cs typeface="Calibri" panose="020F0502020204030204" pitchFamily="34" charset="0"/>
              </a:rPr>
              <a:t>2: At Mass, we thank God</a:t>
            </a:r>
            <a:endParaRPr lang="en-IE" sz="3200" b="1"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BF9D38B-08C8-451E-B46D-86209DAE2DB2}"/>
              </a:ext>
            </a:extLst>
          </p:cNvPr>
          <p:cNvPicPr>
            <a:picLocks noChangeAspect="1"/>
          </p:cNvPicPr>
          <p:nvPr/>
        </p:nvPicPr>
        <p:blipFill rotWithShape="1">
          <a:blip r:embed="rId2">
            <a:extLst>
              <a:ext uri="{28A0092B-C50C-407E-A947-70E740481C1C}">
                <a14:useLocalDpi xmlns:a14="http://schemas.microsoft.com/office/drawing/2010/main" val="0"/>
              </a:ext>
            </a:extLst>
          </a:blip>
          <a:srcRect l="3399" t="3067" r="2938"/>
          <a:stretch/>
        </p:blipFill>
        <p:spPr>
          <a:xfrm>
            <a:off x="4462165" y="1043045"/>
            <a:ext cx="7182149" cy="5613857"/>
          </a:xfrm>
          <a:prstGeom prst="rect">
            <a:avLst/>
          </a:prstGeom>
        </p:spPr>
      </p:pic>
      <p:pic>
        <p:nvPicPr>
          <p:cNvPr id="6" name="Picture 5">
            <a:extLst>
              <a:ext uri="{FF2B5EF4-FFF2-40B4-BE49-F238E27FC236}">
                <a16:creationId xmlns:a16="http://schemas.microsoft.com/office/drawing/2014/main" id="{645EC888-8337-4F31-B3C7-622AB6CAEF8E}"/>
              </a:ext>
            </a:extLst>
          </p:cNvPr>
          <p:cNvPicPr>
            <a:picLocks noChangeAspect="1"/>
          </p:cNvPicPr>
          <p:nvPr/>
        </p:nvPicPr>
        <p:blipFill>
          <a:blip r:embed="rId3"/>
          <a:stretch>
            <a:fillRect/>
          </a:stretch>
        </p:blipFill>
        <p:spPr>
          <a:xfrm>
            <a:off x="368986" y="2691633"/>
            <a:ext cx="2554445" cy="1158340"/>
          </a:xfrm>
          <a:prstGeom prst="rect">
            <a:avLst/>
          </a:prstGeom>
        </p:spPr>
      </p:pic>
      <p:pic>
        <p:nvPicPr>
          <p:cNvPr id="7" name="Picture 6">
            <a:extLst>
              <a:ext uri="{FF2B5EF4-FFF2-40B4-BE49-F238E27FC236}">
                <a16:creationId xmlns:a16="http://schemas.microsoft.com/office/drawing/2014/main" id="{71D3B139-7CDA-43E5-B4C7-396ABE5BA3B0}"/>
              </a:ext>
            </a:extLst>
          </p:cNvPr>
          <p:cNvPicPr>
            <a:picLocks noChangeAspect="1"/>
          </p:cNvPicPr>
          <p:nvPr/>
        </p:nvPicPr>
        <p:blipFill>
          <a:blip r:embed="rId4"/>
          <a:stretch>
            <a:fillRect/>
          </a:stretch>
        </p:blipFill>
        <p:spPr>
          <a:xfrm>
            <a:off x="277537" y="5080613"/>
            <a:ext cx="2737341" cy="1042506"/>
          </a:xfrm>
          <a:prstGeom prst="rect">
            <a:avLst/>
          </a:prstGeom>
        </p:spPr>
      </p:pic>
      <p:pic>
        <p:nvPicPr>
          <p:cNvPr id="8" name="Picture 7">
            <a:extLst>
              <a:ext uri="{FF2B5EF4-FFF2-40B4-BE49-F238E27FC236}">
                <a16:creationId xmlns:a16="http://schemas.microsoft.com/office/drawing/2014/main" id="{A5C7611F-4A85-42EE-9273-4E0D07CFB70D}"/>
              </a:ext>
            </a:extLst>
          </p:cNvPr>
          <p:cNvPicPr>
            <a:picLocks noChangeAspect="1"/>
          </p:cNvPicPr>
          <p:nvPr/>
        </p:nvPicPr>
        <p:blipFill>
          <a:blip r:embed="rId5"/>
          <a:stretch>
            <a:fillRect/>
          </a:stretch>
        </p:blipFill>
        <p:spPr>
          <a:xfrm>
            <a:off x="3005095" y="3087594"/>
            <a:ext cx="1457070" cy="341406"/>
          </a:xfrm>
          <a:prstGeom prst="rect">
            <a:avLst/>
          </a:prstGeom>
        </p:spPr>
      </p:pic>
      <p:pic>
        <p:nvPicPr>
          <p:cNvPr id="9" name="Picture 8">
            <a:extLst>
              <a:ext uri="{FF2B5EF4-FFF2-40B4-BE49-F238E27FC236}">
                <a16:creationId xmlns:a16="http://schemas.microsoft.com/office/drawing/2014/main" id="{4F5B1BDF-E043-4A76-A050-B4CDE0A0F58E}"/>
              </a:ext>
            </a:extLst>
          </p:cNvPr>
          <p:cNvPicPr>
            <a:picLocks noChangeAspect="1"/>
          </p:cNvPicPr>
          <p:nvPr/>
        </p:nvPicPr>
        <p:blipFill>
          <a:blip r:embed="rId5"/>
          <a:stretch>
            <a:fillRect/>
          </a:stretch>
        </p:blipFill>
        <p:spPr>
          <a:xfrm>
            <a:off x="3096542" y="5431163"/>
            <a:ext cx="1457070" cy="341406"/>
          </a:xfrm>
          <a:prstGeom prst="rect">
            <a:avLst/>
          </a:prstGeom>
        </p:spPr>
      </p:pic>
    </p:spTree>
    <p:extLst>
      <p:ext uri="{BB962C8B-B14F-4D97-AF65-F5344CB8AC3E}">
        <p14:creationId xmlns:p14="http://schemas.microsoft.com/office/powerpoint/2010/main" val="42849817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B56EE9-812E-421F-8228-F527B4CDB9FE}"/>
              </a:ext>
            </a:extLst>
          </p:cNvPr>
          <p:cNvPicPr>
            <a:picLocks noChangeAspect="1"/>
          </p:cNvPicPr>
          <p:nvPr/>
        </p:nvPicPr>
        <p:blipFill>
          <a:blip r:embed="rId2"/>
          <a:stretch>
            <a:fillRect/>
          </a:stretch>
        </p:blipFill>
        <p:spPr>
          <a:xfrm>
            <a:off x="3776652" y="270281"/>
            <a:ext cx="4638694" cy="915581"/>
          </a:xfrm>
          <a:prstGeom prst="rect">
            <a:avLst/>
          </a:prstGeom>
        </p:spPr>
      </p:pic>
      <p:pic>
        <p:nvPicPr>
          <p:cNvPr id="4" name="Picture 3">
            <a:extLst>
              <a:ext uri="{FF2B5EF4-FFF2-40B4-BE49-F238E27FC236}">
                <a16:creationId xmlns:a16="http://schemas.microsoft.com/office/drawing/2014/main" id="{17FAB7C2-F293-4CAF-A357-AD9AAA2B4B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25" y="1314451"/>
            <a:ext cx="11715749" cy="4500562"/>
          </a:xfrm>
          <a:prstGeom prst="rect">
            <a:avLst/>
          </a:prstGeom>
        </p:spPr>
      </p:pic>
    </p:spTree>
    <p:extLst>
      <p:ext uri="{BB962C8B-B14F-4D97-AF65-F5344CB8AC3E}">
        <p14:creationId xmlns:p14="http://schemas.microsoft.com/office/powerpoint/2010/main" val="24541335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2F2EE9-C8BA-496D-AEFE-3D8A48558450}"/>
              </a:ext>
            </a:extLst>
          </p:cNvPr>
          <p:cNvPicPr>
            <a:picLocks noChangeAspect="1"/>
          </p:cNvPicPr>
          <p:nvPr/>
        </p:nvPicPr>
        <p:blipFill>
          <a:blip r:embed="rId2"/>
          <a:stretch>
            <a:fillRect/>
          </a:stretch>
        </p:blipFill>
        <p:spPr>
          <a:xfrm>
            <a:off x="3779319" y="-31222"/>
            <a:ext cx="4633362" cy="914479"/>
          </a:xfrm>
          <a:prstGeom prst="rect">
            <a:avLst/>
          </a:prstGeom>
        </p:spPr>
      </p:pic>
      <p:pic>
        <p:nvPicPr>
          <p:cNvPr id="3" name="Picture 2">
            <a:extLst>
              <a:ext uri="{FF2B5EF4-FFF2-40B4-BE49-F238E27FC236}">
                <a16:creationId xmlns:a16="http://schemas.microsoft.com/office/drawing/2014/main" id="{EFB0A463-674F-4207-8DB5-751E7C1FFD29}"/>
              </a:ext>
            </a:extLst>
          </p:cNvPr>
          <p:cNvPicPr>
            <a:picLocks noChangeAspect="1"/>
          </p:cNvPicPr>
          <p:nvPr/>
        </p:nvPicPr>
        <p:blipFill rotWithShape="1">
          <a:blip r:embed="rId3"/>
          <a:srcRect l="2888" t="4652" r="1792" b="58244"/>
          <a:stretch/>
        </p:blipFill>
        <p:spPr>
          <a:xfrm>
            <a:off x="411636" y="556608"/>
            <a:ext cx="11368727" cy="1671637"/>
          </a:xfrm>
          <a:prstGeom prst="rect">
            <a:avLst/>
          </a:prstGeom>
        </p:spPr>
      </p:pic>
      <p:sp>
        <p:nvSpPr>
          <p:cNvPr id="5" name="TextBox 4">
            <a:extLst>
              <a:ext uri="{FF2B5EF4-FFF2-40B4-BE49-F238E27FC236}">
                <a16:creationId xmlns:a16="http://schemas.microsoft.com/office/drawing/2014/main" id="{3F3256A5-CB40-420E-985C-DB9547ED14AA}"/>
              </a:ext>
            </a:extLst>
          </p:cNvPr>
          <p:cNvSpPr txBox="1"/>
          <p:nvPr/>
        </p:nvSpPr>
        <p:spPr>
          <a:xfrm>
            <a:off x="132711" y="2656870"/>
            <a:ext cx="4667890" cy="3139321"/>
          </a:xfrm>
          <a:prstGeom prst="rect">
            <a:avLst/>
          </a:prstGeom>
          <a:noFill/>
        </p:spPr>
        <p:txBody>
          <a:bodyPr wrap="square">
            <a:spAutoFit/>
          </a:bodyPr>
          <a:lstStyle/>
          <a:p>
            <a:r>
              <a:rPr lang="en-GB" b="1" dirty="0"/>
              <a:t>Poem</a:t>
            </a:r>
          </a:p>
          <a:p>
            <a:r>
              <a:rPr lang="en-GB" dirty="0"/>
              <a:t>I Am Thankful </a:t>
            </a:r>
          </a:p>
          <a:p>
            <a:r>
              <a:rPr lang="en-GB" dirty="0"/>
              <a:t>I am thankful for my cat, He keeps away the yucky rats. I am thankful for my mother, She loves me and my little brother. I am thankful for my toys, Especially the ones that make lots of noise. I am thankful for my swing, I can play on it in spring. I am thankful for chocolate treats, Or any kind of yummy sweets. What about you? What can you name? Are you thankful for the same?</a:t>
            </a:r>
            <a:endParaRPr lang="en-IE" dirty="0"/>
          </a:p>
        </p:txBody>
      </p:sp>
      <p:pic>
        <p:nvPicPr>
          <p:cNvPr id="7" name="Picture 6">
            <a:extLst>
              <a:ext uri="{FF2B5EF4-FFF2-40B4-BE49-F238E27FC236}">
                <a16:creationId xmlns:a16="http://schemas.microsoft.com/office/drawing/2014/main" id="{A72A3227-3511-4249-90E1-4404A5CF9D29}"/>
              </a:ext>
            </a:extLst>
          </p:cNvPr>
          <p:cNvPicPr>
            <a:picLocks noChangeAspect="1"/>
          </p:cNvPicPr>
          <p:nvPr/>
        </p:nvPicPr>
        <p:blipFill rotWithShape="1">
          <a:blip r:embed="rId4">
            <a:extLst>
              <a:ext uri="{28A0092B-C50C-407E-A947-70E740481C1C}">
                <a14:useLocalDpi xmlns:a14="http://schemas.microsoft.com/office/drawing/2010/main" val="0"/>
              </a:ext>
            </a:extLst>
          </a:blip>
          <a:srcRect t="3629"/>
          <a:stretch/>
        </p:blipFill>
        <p:spPr>
          <a:xfrm>
            <a:off x="4800601" y="2758846"/>
            <a:ext cx="4070082" cy="3139321"/>
          </a:xfrm>
          <a:prstGeom prst="rect">
            <a:avLst/>
          </a:prstGeom>
        </p:spPr>
      </p:pic>
      <p:pic>
        <p:nvPicPr>
          <p:cNvPr id="6" name="Picture 5">
            <a:extLst>
              <a:ext uri="{FF2B5EF4-FFF2-40B4-BE49-F238E27FC236}">
                <a16:creationId xmlns:a16="http://schemas.microsoft.com/office/drawing/2014/main" id="{8246032C-EC2D-4D6A-8C5C-D1EF96FFC0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9650" y="2733447"/>
            <a:ext cx="3429639" cy="3139320"/>
          </a:xfrm>
          <a:prstGeom prst="rect">
            <a:avLst/>
          </a:prstGeom>
        </p:spPr>
      </p:pic>
    </p:spTree>
    <p:extLst>
      <p:ext uri="{BB962C8B-B14F-4D97-AF65-F5344CB8AC3E}">
        <p14:creationId xmlns:p14="http://schemas.microsoft.com/office/powerpoint/2010/main" val="11006109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368CA4-87F2-4A98-A4F2-94E816837E4B}"/>
              </a:ext>
            </a:extLst>
          </p:cNvPr>
          <p:cNvPicPr>
            <a:picLocks noChangeAspect="1"/>
          </p:cNvPicPr>
          <p:nvPr/>
        </p:nvPicPr>
        <p:blipFill rotWithShape="1">
          <a:blip r:embed="rId6"/>
          <a:srcRect l="3710" t="41120" r="1628" b="22727"/>
          <a:stretch/>
        </p:blipFill>
        <p:spPr>
          <a:xfrm>
            <a:off x="311944" y="633412"/>
            <a:ext cx="11530011" cy="1628775"/>
          </a:xfrm>
          <a:prstGeom prst="rect">
            <a:avLst/>
          </a:prstGeom>
        </p:spPr>
      </p:pic>
      <p:pic>
        <p:nvPicPr>
          <p:cNvPr id="3" name="Picture 2">
            <a:extLst>
              <a:ext uri="{FF2B5EF4-FFF2-40B4-BE49-F238E27FC236}">
                <a16:creationId xmlns:a16="http://schemas.microsoft.com/office/drawing/2014/main" id="{5BCA38AB-2A5A-4B70-9066-8D375D6AE788}"/>
              </a:ext>
            </a:extLst>
          </p:cNvPr>
          <p:cNvPicPr>
            <a:picLocks noChangeAspect="1"/>
          </p:cNvPicPr>
          <p:nvPr/>
        </p:nvPicPr>
        <p:blipFill>
          <a:blip r:embed="rId7"/>
          <a:stretch>
            <a:fillRect/>
          </a:stretch>
        </p:blipFill>
        <p:spPr>
          <a:xfrm>
            <a:off x="3760268" y="-85646"/>
            <a:ext cx="4633362" cy="914479"/>
          </a:xfrm>
          <a:prstGeom prst="rect">
            <a:avLst/>
          </a:prstGeom>
        </p:spPr>
      </p:pic>
      <p:pic>
        <p:nvPicPr>
          <p:cNvPr id="4" name="16 Eat This Bread">
            <a:hlinkClick r:id="" action="ppaction://media"/>
            <a:extLst>
              <a:ext uri="{FF2B5EF4-FFF2-40B4-BE49-F238E27FC236}">
                <a16:creationId xmlns:a16="http://schemas.microsoft.com/office/drawing/2014/main" id="{53CB9C31-4717-4B06-B470-2B641D43DCD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2006" y="3124200"/>
            <a:ext cx="609600" cy="609600"/>
          </a:xfrm>
          <a:prstGeom prst="rect">
            <a:avLst/>
          </a:prstGeom>
        </p:spPr>
      </p:pic>
      <p:sp>
        <p:nvSpPr>
          <p:cNvPr id="5" name="TextBox 4">
            <a:extLst>
              <a:ext uri="{FF2B5EF4-FFF2-40B4-BE49-F238E27FC236}">
                <a16:creationId xmlns:a16="http://schemas.microsoft.com/office/drawing/2014/main" id="{12BD3024-302E-4536-AAF7-2F351BEFAE01}"/>
              </a:ext>
            </a:extLst>
          </p:cNvPr>
          <p:cNvSpPr txBox="1"/>
          <p:nvPr/>
        </p:nvSpPr>
        <p:spPr>
          <a:xfrm>
            <a:off x="1657350" y="3286125"/>
            <a:ext cx="2257425" cy="369332"/>
          </a:xfrm>
          <a:prstGeom prst="rect">
            <a:avLst/>
          </a:prstGeom>
          <a:noFill/>
        </p:spPr>
        <p:txBody>
          <a:bodyPr wrap="square" rtlCol="0">
            <a:spAutoFit/>
          </a:bodyPr>
          <a:lstStyle/>
          <a:p>
            <a:r>
              <a:rPr lang="en-IE" dirty="0"/>
              <a:t>Song- Eat this bread</a:t>
            </a:r>
          </a:p>
        </p:txBody>
      </p:sp>
      <p:pic>
        <p:nvPicPr>
          <p:cNvPr id="6" name="Mass 'Preparation of the Gifts'">
            <a:hlinkClick r:id="" action="ppaction://media"/>
            <a:extLst>
              <a:ext uri="{FF2B5EF4-FFF2-40B4-BE49-F238E27FC236}">
                <a16:creationId xmlns:a16="http://schemas.microsoft.com/office/drawing/2014/main" id="{8489A84B-9C62-47F8-A567-D654DB78E4EE}"/>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150519" y="3124200"/>
            <a:ext cx="3529012" cy="2286000"/>
          </a:xfrm>
          <a:prstGeom prst="rect">
            <a:avLst/>
          </a:prstGeom>
        </p:spPr>
      </p:pic>
      <p:sp>
        <p:nvSpPr>
          <p:cNvPr id="8" name="TextBox 7">
            <a:extLst>
              <a:ext uri="{FF2B5EF4-FFF2-40B4-BE49-F238E27FC236}">
                <a16:creationId xmlns:a16="http://schemas.microsoft.com/office/drawing/2014/main" id="{E8A7308F-F861-4F02-8917-3298BAC61C4D}"/>
              </a:ext>
            </a:extLst>
          </p:cNvPr>
          <p:cNvSpPr txBox="1"/>
          <p:nvPr/>
        </p:nvSpPr>
        <p:spPr>
          <a:xfrm>
            <a:off x="8081686" y="3022937"/>
            <a:ext cx="3779319" cy="3416320"/>
          </a:xfrm>
          <a:prstGeom prst="rect">
            <a:avLst/>
          </a:prstGeom>
          <a:noFill/>
        </p:spPr>
        <p:txBody>
          <a:bodyPr wrap="square">
            <a:spAutoFit/>
          </a:bodyPr>
          <a:lstStyle/>
          <a:p>
            <a:r>
              <a:rPr lang="en-GB" sz="2400" b="1" dirty="0"/>
              <a:t>Prayer before Communion</a:t>
            </a:r>
          </a:p>
          <a:p>
            <a:r>
              <a:rPr lang="en-GB" sz="2400" dirty="0"/>
              <a:t>Lord Jesus, come to me, Lord Jesus, give me your love, Lord Jesus, come to me and give me yourself. Lord Jesus, friend of children, come to me. Lord Jesus, you are my Lord and my God. Praise to you, Lord Jesus Christ.</a:t>
            </a:r>
            <a:endParaRPr lang="en-IE" sz="2400" dirty="0"/>
          </a:p>
        </p:txBody>
      </p:sp>
    </p:spTree>
    <p:extLst>
      <p:ext uri="{BB962C8B-B14F-4D97-AF65-F5344CB8AC3E}">
        <p14:creationId xmlns:p14="http://schemas.microsoft.com/office/powerpoint/2010/main" val="319862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71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77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video>
              <p:cMediaNode vol="80000">
                <p:cTn id="12" fill="hold" display="0">
                  <p:stCondLst>
                    <p:cond delay="indefinite"/>
                  </p:stCondLst>
                </p:cTn>
                <p:tgtEl>
                  <p:spTgt spid="6"/>
                </p:tgtEl>
              </p:cMediaNode>
            </p:vide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368CA4-87F2-4A98-A4F2-94E816837E4B}"/>
              </a:ext>
            </a:extLst>
          </p:cNvPr>
          <p:cNvPicPr>
            <a:picLocks noChangeAspect="1"/>
          </p:cNvPicPr>
          <p:nvPr/>
        </p:nvPicPr>
        <p:blipFill rotWithShape="1">
          <a:blip r:embed="rId2"/>
          <a:srcRect l="3710" t="41120" r="1628" b="22727"/>
          <a:stretch/>
        </p:blipFill>
        <p:spPr>
          <a:xfrm>
            <a:off x="330993" y="571539"/>
            <a:ext cx="11530011" cy="1628775"/>
          </a:xfrm>
          <a:prstGeom prst="rect">
            <a:avLst/>
          </a:prstGeom>
        </p:spPr>
      </p:pic>
      <p:pic>
        <p:nvPicPr>
          <p:cNvPr id="3" name="Picture 2">
            <a:extLst>
              <a:ext uri="{FF2B5EF4-FFF2-40B4-BE49-F238E27FC236}">
                <a16:creationId xmlns:a16="http://schemas.microsoft.com/office/drawing/2014/main" id="{5BCA38AB-2A5A-4B70-9066-8D375D6AE788}"/>
              </a:ext>
            </a:extLst>
          </p:cNvPr>
          <p:cNvPicPr>
            <a:picLocks noChangeAspect="1"/>
          </p:cNvPicPr>
          <p:nvPr/>
        </p:nvPicPr>
        <p:blipFill>
          <a:blip r:embed="rId3"/>
          <a:stretch>
            <a:fillRect/>
          </a:stretch>
        </p:blipFill>
        <p:spPr>
          <a:xfrm>
            <a:off x="3779318" y="-42863"/>
            <a:ext cx="4633362" cy="914479"/>
          </a:xfrm>
          <a:prstGeom prst="rect">
            <a:avLst/>
          </a:prstGeom>
        </p:spPr>
      </p:pic>
      <p:pic>
        <p:nvPicPr>
          <p:cNvPr id="9" name="Picture 8">
            <a:extLst>
              <a:ext uri="{FF2B5EF4-FFF2-40B4-BE49-F238E27FC236}">
                <a16:creationId xmlns:a16="http://schemas.microsoft.com/office/drawing/2014/main" id="{BB230DD0-9015-4DD8-A198-03E7A3128C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375" y="2257426"/>
            <a:ext cx="4386262" cy="4329877"/>
          </a:xfrm>
          <a:prstGeom prst="rect">
            <a:avLst/>
          </a:prstGeom>
        </p:spPr>
      </p:pic>
      <p:pic>
        <p:nvPicPr>
          <p:cNvPr id="11" name="Picture 10">
            <a:extLst>
              <a:ext uri="{FF2B5EF4-FFF2-40B4-BE49-F238E27FC236}">
                <a16:creationId xmlns:a16="http://schemas.microsoft.com/office/drawing/2014/main" id="{47DDF1E1-35A1-46D9-9E0F-B163563FAE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3083" y="2257426"/>
            <a:ext cx="4157921" cy="3886601"/>
          </a:xfrm>
          <a:prstGeom prst="rect">
            <a:avLst/>
          </a:prstGeom>
        </p:spPr>
      </p:pic>
      <p:pic>
        <p:nvPicPr>
          <p:cNvPr id="12" name="Picture 11">
            <a:extLst>
              <a:ext uri="{FF2B5EF4-FFF2-40B4-BE49-F238E27FC236}">
                <a16:creationId xmlns:a16="http://schemas.microsoft.com/office/drawing/2014/main" id="{4A7A1A7C-08B1-4472-9455-B98F50838CA4}"/>
              </a:ext>
            </a:extLst>
          </p:cNvPr>
          <p:cNvPicPr>
            <a:picLocks noChangeAspect="1"/>
          </p:cNvPicPr>
          <p:nvPr/>
        </p:nvPicPr>
        <p:blipFill>
          <a:blip r:embed="rId6"/>
          <a:stretch>
            <a:fillRect/>
          </a:stretch>
        </p:blipFill>
        <p:spPr>
          <a:xfrm>
            <a:off x="5709518" y="2200314"/>
            <a:ext cx="1993565" cy="499915"/>
          </a:xfrm>
          <a:prstGeom prst="rect">
            <a:avLst/>
          </a:prstGeom>
        </p:spPr>
      </p:pic>
    </p:spTree>
    <p:extLst>
      <p:ext uri="{BB962C8B-B14F-4D97-AF65-F5344CB8AC3E}">
        <p14:creationId xmlns:p14="http://schemas.microsoft.com/office/powerpoint/2010/main" val="1798419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DD0F1B-7DC2-4EE5-9340-1CA891894D61}"/>
              </a:ext>
            </a:extLst>
          </p:cNvPr>
          <p:cNvPicPr>
            <a:picLocks noChangeAspect="1"/>
          </p:cNvPicPr>
          <p:nvPr/>
        </p:nvPicPr>
        <p:blipFill>
          <a:blip r:embed="rId2"/>
          <a:stretch>
            <a:fillRect/>
          </a:stretch>
        </p:blipFill>
        <p:spPr>
          <a:xfrm>
            <a:off x="3779319" y="128547"/>
            <a:ext cx="4633362" cy="914479"/>
          </a:xfrm>
          <a:prstGeom prst="rect">
            <a:avLst/>
          </a:prstGeom>
        </p:spPr>
      </p:pic>
      <p:pic>
        <p:nvPicPr>
          <p:cNvPr id="3" name="Picture 2">
            <a:extLst>
              <a:ext uri="{FF2B5EF4-FFF2-40B4-BE49-F238E27FC236}">
                <a16:creationId xmlns:a16="http://schemas.microsoft.com/office/drawing/2014/main" id="{D83B0AAA-2EA7-41FD-9B48-EB9FC4B14AC1}"/>
              </a:ext>
            </a:extLst>
          </p:cNvPr>
          <p:cNvPicPr>
            <a:picLocks noChangeAspect="1"/>
          </p:cNvPicPr>
          <p:nvPr/>
        </p:nvPicPr>
        <p:blipFill rotWithShape="1">
          <a:blip r:embed="rId3"/>
          <a:srcRect l="3462" t="76039" r="1796"/>
          <a:stretch/>
        </p:blipFill>
        <p:spPr>
          <a:xfrm>
            <a:off x="545306" y="900113"/>
            <a:ext cx="11101387" cy="1078044"/>
          </a:xfrm>
          <a:prstGeom prst="rect">
            <a:avLst/>
          </a:prstGeom>
        </p:spPr>
      </p:pic>
      <p:pic>
        <p:nvPicPr>
          <p:cNvPr id="5" name="Picture 4">
            <a:extLst>
              <a:ext uri="{FF2B5EF4-FFF2-40B4-BE49-F238E27FC236}">
                <a16:creationId xmlns:a16="http://schemas.microsoft.com/office/drawing/2014/main" id="{521BC143-0934-4B95-B2B0-93F0DE352EDE}"/>
              </a:ext>
            </a:extLst>
          </p:cNvPr>
          <p:cNvPicPr>
            <a:picLocks noChangeAspect="1"/>
          </p:cNvPicPr>
          <p:nvPr/>
        </p:nvPicPr>
        <p:blipFill rotWithShape="1">
          <a:blip r:embed="rId4">
            <a:extLst>
              <a:ext uri="{28A0092B-C50C-407E-A947-70E740481C1C}">
                <a14:useLocalDpi xmlns:a14="http://schemas.microsoft.com/office/drawing/2010/main" val="0"/>
              </a:ext>
            </a:extLst>
          </a:blip>
          <a:srcRect t="5824" r="7259"/>
          <a:stretch/>
        </p:blipFill>
        <p:spPr>
          <a:xfrm>
            <a:off x="342900" y="2149826"/>
            <a:ext cx="7115175" cy="3808061"/>
          </a:xfrm>
          <a:prstGeom prst="rect">
            <a:avLst/>
          </a:prstGeom>
        </p:spPr>
      </p:pic>
      <p:pic>
        <p:nvPicPr>
          <p:cNvPr id="9" name="Picture 8">
            <a:extLst>
              <a:ext uri="{FF2B5EF4-FFF2-40B4-BE49-F238E27FC236}">
                <a16:creationId xmlns:a16="http://schemas.microsoft.com/office/drawing/2014/main" id="{3DF9B9AD-C3BA-4C20-8C00-D9D474F03AD6}"/>
              </a:ext>
            </a:extLst>
          </p:cNvPr>
          <p:cNvPicPr>
            <a:picLocks noChangeAspect="1"/>
          </p:cNvPicPr>
          <p:nvPr/>
        </p:nvPicPr>
        <p:blipFill>
          <a:blip r:embed="rId5"/>
          <a:stretch>
            <a:fillRect/>
          </a:stretch>
        </p:blipFill>
        <p:spPr>
          <a:xfrm>
            <a:off x="7831488" y="2267573"/>
            <a:ext cx="4017612" cy="3572566"/>
          </a:xfrm>
          <a:prstGeom prst="rect">
            <a:avLst/>
          </a:prstGeom>
        </p:spPr>
      </p:pic>
    </p:spTree>
    <p:extLst>
      <p:ext uri="{BB962C8B-B14F-4D97-AF65-F5344CB8AC3E}">
        <p14:creationId xmlns:p14="http://schemas.microsoft.com/office/powerpoint/2010/main" val="21360928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D240DC-E1C1-417A-871D-5ED421543398}"/>
              </a:ext>
            </a:extLst>
          </p:cNvPr>
          <p:cNvSpPr txBox="1"/>
          <p:nvPr/>
        </p:nvSpPr>
        <p:spPr>
          <a:xfrm>
            <a:off x="3019127" y="415409"/>
            <a:ext cx="6153746" cy="523220"/>
          </a:xfrm>
          <a:prstGeom prst="rect">
            <a:avLst/>
          </a:prstGeom>
          <a:noFill/>
        </p:spPr>
        <p:txBody>
          <a:bodyPr wrap="square">
            <a:spAutoFit/>
          </a:bodyPr>
          <a:lstStyle/>
          <a:p>
            <a:r>
              <a:rPr lang="en-GB" sz="2800" b="1" dirty="0"/>
              <a:t>3: At Mass, we receive Holy Communion</a:t>
            </a:r>
            <a:endParaRPr lang="en-IE" sz="2800" b="1" dirty="0"/>
          </a:p>
        </p:txBody>
      </p:sp>
      <p:pic>
        <p:nvPicPr>
          <p:cNvPr id="5" name="Picture 4">
            <a:extLst>
              <a:ext uri="{FF2B5EF4-FFF2-40B4-BE49-F238E27FC236}">
                <a16:creationId xmlns:a16="http://schemas.microsoft.com/office/drawing/2014/main" id="{790FA98D-0897-4802-A342-5E2132DA77DB}"/>
              </a:ext>
            </a:extLst>
          </p:cNvPr>
          <p:cNvPicPr>
            <a:picLocks noChangeAspect="1"/>
          </p:cNvPicPr>
          <p:nvPr/>
        </p:nvPicPr>
        <p:blipFill rotWithShape="1">
          <a:blip r:embed="rId2">
            <a:extLst>
              <a:ext uri="{28A0092B-C50C-407E-A947-70E740481C1C}">
                <a14:useLocalDpi xmlns:a14="http://schemas.microsoft.com/office/drawing/2010/main" val="0"/>
              </a:ext>
            </a:extLst>
          </a:blip>
          <a:srcRect l="2000" t="1852" r="4507"/>
          <a:stretch/>
        </p:blipFill>
        <p:spPr>
          <a:xfrm>
            <a:off x="4612533" y="1143000"/>
            <a:ext cx="6817467" cy="5067660"/>
          </a:xfrm>
          <a:prstGeom prst="rect">
            <a:avLst/>
          </a:prstGeom>
        </p:spPr>
      </p:pic>
      <p:pic>
        <p:nvPicPr>
          <p:cNvPr id="6" name="Picture 5">
            <a:extLst>
              <a:ext uri="{FF2B5EF4-FFF2-40B4-BE49-F238E27FC236}">
                <a16:creationId xmlns:a16="http://schemas.microsoft.com/office/drawing/2014/main" id="{42392E4D-9AEA-486C-99E1-36CD2CD638B6}"/>
              </a:ext>
            </a:extLst>
          </p:cNvPr>
          <p:cNvPicPr>
            <a:picLocks noChangeAspect="1"/>
          </p:cNvPicPr>
          <p:nvPr/>
        </p:nvPicPr>
        <p:blipFill>
          <a:blip r:embed="rId3"/>
          <a:stretch>
            <a:fillRect/>
          </a:stretch>
        </p:blipFill>
        <p:spPr>
          <a:xfrm>
            <a:off x="213141" y="2675211"/>
            <a:ext cx="2554445" cy="1158340"/>
          </a:xfrm>
          <a:prstGeom prst="rect">
            <a:avLst/>
          </a:prstGeom>
        </p:spPr>
      </p:pic>
      <p:pic>
        <p:nvPicPr>
          <p:cNvPr id="7" name="Picture 6">
            <a:extLst>
              <a:ext uri="{FF2B5EF4-FFF2-40B4-BE49-F238E27FC236}">
                <a16:creationId xmlns:a16="http://schemas.microsoft.com/office/drawing/2014/main" id="{01584438-F9A8-4C1E-890C-CCA183247D9E}"/>
              </a:ext>
            </a:extLst>
          </p:cNvPr>
          <p:cNvPicPr>
            <a:picLocks noChangeAspect="1"/>
          </p:cNvPicPr>
          <p:nvPr/>
        </p:nvPicPr>
        <p:blipFill>
          <a:blip r:embed="rId4"/>
          <a:stretch>
            <a:fillRect/>
          </a:stretch>
        </p:blipFill>
        <p:spPr>
          <a:xfrm>
            <a:off x="213141" y="4701378"/>
            <a:ext cx="2737341" cy="1042506"/>
          </a:xfrm>
          <a:prstGeom prst="rect">
            <a:avLst/>
          </a:prstGeom>
        </p:spPr>
      </p:pic>
      <p:pic>
        <p:nvPicPr>
          <p:cNvPr id="8" name="Picture 7">
            <a:extLst>
              <a:ext uri="{FF2B5EF4-FFF2-40B4-BE49-F238E27FC236}">
                <a16:creationId xmlns:a16="http://schemas.microsoft.com/office/drawing/2014/main" id="{62FE8E61-E707-474E-BAB5-F953E1765A06}"/>
              </a:ext>
            </a:extLst>
          </p:cNvPr>
          <p:cNvPicPr>
            <a:picLocks noChangeAspect="1"/>
          </p:cNvPicPr>
          <p:nvPr/>
        </p:nvPicPr>
        <p:blipFill>
          <a:blip r:embed="rId5"/>
          <a:stretch>
            <a:fillRect/>
          </a:stretch>
        </p:blipFill>
        <p:spPr>
          <a:xfrm>
            <a:off x="2888604" y="2975147"/>
            <a:ext cx="1457070" cy="347502"/>
          </a:xfrm>
          <a:prstGeom prst="rect">
            <a:avLst/>
          </a:prstGeom>
        </p:spPr>
      </p:pic>
      <p:pic>
        <p:nvPicPr>
          <p:cNvPr id="9" name="Picture 8">
            <a:extLst>
              <a:ext uri="{FF2B5EF4-FFF2-40B4-BE49-F238E27FC236}">
                <a16:creationId xmlns:a16="http://schemas.microsoft.com/office/drawing/2014/main" id="{9A6C084D-D7E0-4499-AE6C-E014D05AD130}"/>
              </a:ext>
            </a:extLst>
          </p:cNvPr>
          <p:cNvPicPr>
            <a:picLocks noChangeAspect="1"/>
          </p:cNvPicPr>
          <p:nvPr/>
        </p:nvPicPr>
        <p:blipFill>
          <a:blip r:embed="rId5"/>
          <a:stretch>
            <a:fillRect/>
          </a:stretch>
        </p:blipFill>
        <p:spPr>
          <a:xfrm>
            <a:off x="3052973" y="5048880"/>
            <a:ext cx="1457070" cy="347502"/>
          </a:xfrm>
          <a:prstGeom prst="rect">
            <a:avLst/>
          </a:prstGeom>
        </p:spPr>
      </p:pic>
    </p:spTree>
    <p:extLst>
      <p:ext uri="{BB962C8B-B14F-4D97-AF65-F5344CB8AC3E}">
        <p14:creationId xmlns:p14="http://schemas.microsoft.com/office/powerpoint/2010/main" val="3286223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01BE11-00EC-4976-917C-E94A95FC52AF}"/>
              </a:ext>
            </a:extLst>
          </p:cNvPr>
          <p:cNvSpPr txBox="1"/>
          <p:nvPr/>
        </p:nvSpPr>
        <p:spPr>
          <a:xfrm>
            <a:off x="4335065" y="369778"/>
            <a:ext cx="3517107" cy="646331"/>
          </a:xfrm>
          <a:prstGeom prst="rect">
            <a:avLst/>
          </a:prstGeom>
          <a:noFill/>
        </p:spPr>
        <p:txBody>
          <a:bodyPr wrap="square" rtlCol="0">
            <a:spAutoFit/>
          </a:bodyPr>
          <a:lstStyle/>
          <a:p>
            <a:r>
              <a:rPr lang="en-IE" sz="3600" b="1" dirty="0"/>
              <a:t>Lesson 1: Choices</a:t>
            </a:r>
          </a:p>
        </p:txBody>
      </p:sp>
      <p:pic>
        <p:nvPicPr>
          <p:cNvPr id="4" name="Picture 3">
            <a:extLst>
              <a:ext uri="{FF2B5EF4-FFF2-40B4-BE49-F238E27FC236}">
                <a16:creationId xmlns:a16="http://schemas.microsoft.com/office/drawing/2014/main" id="{73F6653F-DCC8-478D-999C-F512CC1DA0C2}"/>
              </a:ext>
            </a:extLst>
          </p:cNvPr>
          <p:cNvPicPr>
            <a:picLocks noChangeAspect="1"/>
          </p:cNvPicPr>
          <p:nvPr/>
        </p:nvPicPr>
        <p:blipFill rotWithShape="1">
          <a:blip r:embed="rId2">
            <a:extLst>
              <a:ext uri="{28A0092B-C50C-407E-A947-70E740481C1C}">
                <a14:useLocalDpi xmlns:a14="http://schemas.microsoft.com/office/drawing/2010/main" val="0"/>
              </a:ext>
            </a:extLst>
          </a:blip>
          <a:srcRect t="2591" r="6339"/>
          <a:stretch/>
        </p:blipFill>
        <p:spPr>
          <a:xfrm>
            <a:off x="814388" y="1438166"/>
            <a:ext cx="10558462" cy="4726890"/>
          </a:xfrm>
          <a:prstGeom prst="rect">
            <a:avLst/>
          </a:prstGeom>
        </p:spPr>
      </p:pic>
    </p:spTree>
    <p:extLst>
      <p:ext uri="{BB962C8B-B14F-4D97-AF65-F5344CB8AC3E}">
        <p14:creationId xmlns:p14="http://schemas.microsoft.com/office/powerpoint/2010/main" val="16113052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F78E2C-FEA6-454C-A244-59C387436723}"/>
              </a:ext>
            </a:extLst>
          </p:cNvPr>
          <p:cNvPicPr>
            <a:picLocks noChangeAspect="1"/>
          </p:cNvPicPr>
          <p:nvPr/>
        </p:nvPicPr>
        <p:blipFill>
          <a:blip r:embed="rId2"/>
          <a:stretch>
            <a:fillRect/>
          </a:stretch>
        </p:blipFill>
        <p:spPr>
          <a:xfrm>
            <a:off x="2916660" y="353726"/>
            <a:ext cx="6358679" cy="749873"/>
          </a:xfrm>
          <a:prstGeom prst="rect">
            <a:avLst/>
          </a:prstGeom>
        </p:spPr>
      </p:pic>
      <p:pic>
        <p:nvPicPr>
          <p:cNvPr id="4" name="Picture 3">
            <a:extLst>
              <a:ext uri="{FF2B5EF4-FFF2-40B4-BE49-F238E27FC236}">
                <a16:creationId xmlns:a16="http://schemas.microsoft.com/office/drawing/2014/main" id="{0A81E234-A64B-4DA0-86E5-64BAC99162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918" y="985838"/>
            <a:ext cx="10444163" cy="5518436"/>
          </a:xfrm>
          <a:prstGeom prst="rect">
            <a:avLst/>
          </a:prstGeom>
        </p:spPr>
      </p:pic>
    </p:spTree>
    <p:extLst>
      <p:ext uri="{BB962C8B-B14F-4D97-AF65-F5344CB8AC3E}">
        <p14:creationId xmlns:p14="http://schemas.microsoft.com/office/powerpoint/2010/main" val="39612051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5D1A91-2C02-40C6-B493-D7E4FA87203A}"/>
              </a:ext>
            </a:extLst>
          </p:cNvPr>
          <p:cNvSpPr txBox="1"/>
          <p:nvPr/>
        </p:nvSpPr>
        <p:spPr>
          <a:xfrm>
            <a:off x="3018830" y="351622"/>
            <a:ext cx="615434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3: At Mass, we receive Holy Communion</a:t>
            </a:r>
            <a:endParaRPr kumimoji="0" lang="en-IE"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F046FAD-1B47-4C37-A623-9C352B909EDC}"/>
              </a:ext>
            </a:extLst>
          </p:cNvPr>
          <p:cNvPicPr>
            <a:picLocks noChangeAspect="1"/>
          </p:cNvPicPr>
          <p:nvPr/>
        </p:nvPicPr>
        <p:blipFill rotWithShape="1">
          <a:blip r:embed="rId2"/>
          <a:srcRect l="3010" t="11854" r="2782" b="71314"/>
          <a:stretch/>
        </p:blipFill>
        <p:spPr>
          <a:xfrm>
            <a:off x="1173956" y="1171574"/>
            <a:ext cx="9844087" cy="928687"/>
          </a:xfrm>
          <a:prstGeom prst="rect">
            <a:avLst/>
          </a:prstGeom>
        </p:spPr>
      </p:pic>
      <p:sp>
        <p:nvSpPr>
          <p:cNvPr id="6" name="TextBox 5">
            <a:extLst>
              <a:ext uri="{FF2B5EF4-FFF2-40B4-BE49-F238E27FC236}">
                <a16:creationId xmlns:a16="http://schemas.microsoft.com/office/drawing/2014/main" id="{ADB0C18F-D60C-4AB5-ACFC-00E0A4B8C996}"/>
              </a:ext>
            </a:extLst>
          </p:cNvPr>
          <p:cNvSpPr txBox="1"/>
          <p:nvPr/>
        </p:nvSpPr>
        <p:spPr>
          <a:xfrm>
            <a:off x="5569745" y="2396993"/>
            <a:ext cx="4643438" cy="3108543"/>
          </a:xfrm>
          <a:prstGeom prst="rect">
            <a:avLst/>
          </a:prstGeom>
          <a:noFill/>
        </p:spPr>
        <p:txBody>
          <a:bodyPr wrap="square">
            <a:spAutoFit/>
          </a:bodyPr>
          <a:lstStyle/>
          <a:p>
            <a:r>
              <a:rPr lang="en-GB" sz="2800" b="1" dirty="0"/>
              <a:t>Prayer-Sanctus</a:t>
            </a:r>
          </a:p>
          <a:p>
            <a:r>
              <a:rPr lang="en-GB" sz="2800" dirty="0"/>
              <a:t>Holy, holy, holy Lord, God of hosts, Heaven and earth are full of your glory. Hosanna in the highest. Blessed is he who comes in the name of the Lord. Hosanna in the highest. </a:t>
            </a:r>
            <a:endParaRPr lang="en-IE" sz="2800" dirty="0"/>
          </a:p>
        </p:txBody>
      </p:sp>
      <p:pic>
        <p:nvPicPr>
          <p:cNvPr id="5" name="Picture 4" descr="Graphical user interface, application, website&#10;&#10;Description automatically generated">
            <a:extLst>
              <a:ext uri="{FF2B5EF4-FFF2-40B4-BE49-F238E27FC236}">
                <a16:creationId xmlns:a16="http://schemas.microsoft.com/office/drawing/2014/main" id="{147ADF09-8D1B-4D7A-9C19-AC2B4ECC93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189" y="2306789"/>
            <a:ext cx="3934349" cy="4124844"/>
          </a:xfrm>
          <a:prstGeom prst="rect">
            <a:avLst/>
          </a:prstGeom>
        </p:spPr>
      </p:pic>
    </p:spTree>
    <p:extLst>
      <p:ext uri="{BB962C8B-B14F-4D97-AF65-F5344CB8AC3E}">
        <p14:creationId xmlns:p14="http://schemas.microsoft.com/office/powerpoint/2010/main" val="29139913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979FE1-A778-4CC0-BAC2-4FA6632A00AD}"/>
              </a:ext>
            </a:extLst>
          </p:cNvPr>
          <p:cNvPicPr>
            <a:picLocks noChangeAspect="1"/>
          </p:cNvPicPr>
          <p:nvPr/>
        </p:nvPicPr>
        <p:blipFill>
          <a:blip r:embed="rId6"/>
          <a:stretch>
            <a:fillRect/>
          </a:stretch>
        </p:blipFill>
        <p:spPr>
          <a:xfrm>
            <a:off x="2916658" y="250665"/>
            <a:ext cx="6358679" cy="755970"/>
          </a:xfrm>
          <a:prstGeom prst="rect">
            <a:avLst/>
          </a:prstGeom>
        </p:spPr>
      </p:pic>
      <p:pic>
        <p:nvPicPr>
          <p:cNvPr id="3" name="Picture 2">
            <a:extLst>
              <a:ext uri="{FF2B5EF4-FFF2-40B4-BE49-F238E27FC236}">
                <a16:creationId xmlns:a16="http://schemas.microsoft.com/office/drawing/2014/main" id="{F052FAE6-1036-4A5D-82AD-5C5CBDFAD567}"/>
              </a:ext>
            </a:extLst>
          </p:cNvPr>
          <p:cNvPicPr>
            <a:picLocks noChangeAspect="1"/>
          </p:cNvPicPr>
          <p:nvPr/>
        </p:nvPicPr>
        <p:blipFill rotWithShape="1">
          <a:blip r:embed="rId7"/>
          <a:srcRect l="2737" t="27471" r="2920" b="40160"/>
          <a:stretch/>
        </p:blipFill>
        <p:spPr>
          <a:xfrm>
            <a:off x="1166809" y="1006635"/>
            <a:ext cx="9858375" cy="1785937"/>
          </a:xfrm>
          <a:prstGeom prst="rect">
            <a:avLst/>
          </a:prstGeom>
        </p:spPr>
      </p:pic>
      <p:pic>
        <p:nvPicPr>
          <p:cNvPr id="4" name="Mass Institution Narrative">
            <a:hlinkClick r:id="" action="ppaction://media"/>
            <a:extLst>
              <a:ext uri="{FF2B5EF4-FFF2-40B4-BE49-F238E27FC236}">
                <a16:creationId xmlns:a16="http://schemas.microsoft.com/office/drawing/2014/main" id="{1B8C746B-5BEC-4750-8411-96F6F32D64F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36930" y="3168019"/>
            <a:ext cx="3286125" cy="2166458"/>
          </a:xfrm>
          <a:prstGeom prst="rect">
            <a:avLst/>
          </a:prstGeom>
        </p:spPr>
      </p:pic>
      <p:pic>
        <p:nvPicPr>
          <p:cNvPr id="5" name="Mass 'Receiving Holy Communion'">
            <a:hlinkClick r:id="" action="ppaction://media"/>
            <a:extLst>
              <a:ext uri="{FF2B5EF4-FFF2-40B4-BE49-F238E27FC236}">
                <a16:creationId xmlns:a16="http://schemas.microsoft.com/office/drawing/2014/main" id="{537B776C-F9FF-47B5-8DF6-9D9A0A814A41}"/>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886324" y="3168019"/>
            <a:ext cx="3286125" cy="2166459"/>
          </a:xfrm>
          <a:prstGeom prst="rect">
            <a:avLst/>
          </a:prstGeom>
        </p:spPr>
      </p:pic>
      <p:sp>
        <p:nvSpPr>
          <p:cNvPr id="7" name="TextBox 6">
            <a:extLst>
              <a:ext uri="{FF2B5EF4-FFF2-40B4-BE49-F238E27FC236}">
                <a16:creationId xmlns:a16="http://schemas.microsoft.com/office/drawing/2014/main" id="{EA51A59F-BF03-47BC-B08A-CCAB2354362C}"/>
              </a:ext>
            </a:extLst>
          </p:cNvPr>
          <p:cNvSpPr txBox="1"/>
          <p:nvPr/>
        </p:nvSpPr>
        <p:spPr>
          <a:xfrm>
            <a:off x="8420102" y="3168019"/>
            <a:ext cx="3625453" cy="2893100"/>
          </a:xfrm>
          <a:prstGeom prst="rect">
            <a:avLst/>
          </a:prstGeom>
          <a:noFill/>
        </p:spPr>
        <p:txBody>
          <a:bodyPr wrap="square">
            <a:spAutoFit/>
          </a:bodyPr>
          <a:lstStyle/>
          <a:p>
            <a:r>
              <a:rPr lang="en-GB" sz="1400" b="1" dirty="0"/>
              <a:t>Prayer after Communion</a:t>
            </a:r>
          </a:p>
          <a:p>
            <a:r>
              <a:rPr lang="en-GB" sz="1400" dirty="0"/>
              <a:t>Lord Jesus, I love and adore you. You’re a special friend to me. Welcome, Lord Jesus, O welcome, thank you for coming to me. Thank you, Lord Jesus, O thank you For giving yourself to me. Make me strong to show your love Wherever I may be. Be near me, Lord Jesus, I ask you to stay Close by me forever and love me, I pray. Bless all of us children in your loving care and bring us to heaven to live with you there. I’m ready now, Lord Jesus to show how much I care. I’m ready now to give your love At home and everywhere. Amen.</a:t>
            </a:r>
            <a:endParaRPr lang="en-IE" sz="1400" dirty="0"/>
          </a:p>
        </p:txBody>
      </p:sp>
    </p:spTree>
    <p:extLst>
      <p:ext uri="{BB962C8B-B14F-4D97-AF65-F5344CB8AC3E}">
        <p14:creationId xmlns:p14="http://schemas.microsoft.com/office/powerpoint/2010/main" val="361341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055"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75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B650B0-8027-45E2-9F8C-A8DD877AAF98}"/>
              </a:ext>
            </a:extLst>
          </p:cNvPr>
          <p:cNvPicPr>
            <a:picLocks noChangeAspect="1"/>
          </p:cNvPicPr>
          <p:nvPr/>
        </p:nvPicPr>
        <p:blipFill rotWithShape="1">
          <a:blip r:embed="rId2"/>
          <a:srcRect l="2464" t="58545" r="2372" b="20997"/>
          <a:stretch/>
        </p:blipFill>
        <p:spPr>
          <a:xfrm>
            <a:off x="500063" y="963772"/>
            <a:ext cx="11244262" cy="1128712"/>
          </a:xfrm>
          <a:prstGeom prst="rect">
            <a:avLst/>
          </a:prstGeom>
        </p:spPr>
      </p:pic>
      <p:pic>
        <p:nvPicPr>
          <p:cNvPr id="3" name="Picture 2">
            <a:extLst>
              <a:ext uri="{FF2B5EF4-FFF2-40B4-BE49-F238E27FC236}">
                <a16:creationId xmlns:a16="http://schemas.microsoft.com/office/drawing/2014/main" id="{5D5082A3-F8EE-490F-B4F3-6E0B3F8118A0}"/>
              </a:ext>
            </a:extLst>
          </p:cNvPr>
          <p:cNvPicPr>
            <a:picLocks noChangeAspect="1"/>
          </p:cNvPicPr>
          <p:nvPr/>
        </p:nvPicPr>
        <p:blipFill>
          <a:blip r:embed="rId3"/>
          <a:stretch>
            <a:fillRect/>
          </a:stretch>
        </p:blipFill>
        <p:spPr>
          <a:xfrm>
            <a:off x="2913612" y="207802"/>
            <a:ext cx="6364776" cy="755970"/>
          </a:xfrm>
          <a:prstGeom prst="rect">
            <a:avLst/>
          </a:prstGeom>
        </p:spPr>
      </p:pic>
      <p:pic>
        <p:nvPicPr>
          <p:cNvPr id="5" name="Picture 4">
            <a:extLst>
              <a:ext uri="{FF2B5EF4-FFF2-40B4-BE49-F238E27FC236}">
                <a16:creationId xmlns:a16="http://schemas.microsoft.com/office/drawing/2014/main" id="{74D5C7D6-2F95-454F-BC9C-F478CCC37B9C}"/>
              </a:ext>
            </a:extLst>
          </p:cNvPr>
          <p:cNvPicPr>
            <a:picLocks noChangeAspect="1"/>
          </p:cNvPicPr>
          <p:nvPr/>
        </p:nvPicPr>
        <p:blipFill rotWithShape="1">
          <a:blip r:embed="rId4">
            <a:extLst>
              <a:ext uri="{28A0092B-C50C-407E-A947-70E740481C1C}">
                <a14:useLocalDpi xmlns:a14="http://schemas.microsoft.com/office/drawing/2010/main" val="0"/>
              </a:ext>
            </a:extLst>
          </a:blip>
          <a:srcRect l="2498" t="8208" r="1681"/>
          <a:stretch/>
        </p:blipFill>
        <p:spPr>
          <a:xfrm>
            <a:off x="1345406" y="2243137"/>
            <a:ext cx="9501188" cy="4081730"/>
          </a:xfrm>
          <a:prstGeom prst="rect">
            <a:avLst/>
          </a:prstGeom>
        </p:spPr>
      </p:pic>
    </p:spTree>
    <p:extLst>
      <p:ext uri="{BB962C8B-B14F-4D97-AF65-F5344CB8AC3E}">
        <p14:creationId xmlns:p14="http://schemas.microsoft.com/office/powerpoint/2010/main" val="3235605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B650B0-8027-45E2-9F8C-A8DD877AAF98}"/>
              </a:ext>
            </a:extLst>
          </p:cNvPr>
          <p:cNvPicPr>
            <a:picLocks noChangeAspect="1"/>
          </p:cNvPicPr>
          <p:nvPr/>
        </p:nvPicPr>
        <p:blipFill rotWithShape="1">
          <a:blip r:embed="rId2"/>
          <a:srcRect l="2464" t="58545" r="2372" b="20997"/>
          <a:stretch/>
        </p:blipFill>
        <p:spPr>
          <a:xfrm>
            <a:off x="473869" y="499427"/>
            <a:ext cx="11244262" cy="1128712"/>
          </a:xfrm>
          <a:prstGeom prst="rect">
            <a:avLst/>
          </a:prstGeom>
        </p:spPr>
      </p:pic>
      <p:pic>
        <p:nvPicPr>
          <p:cNvPr id="3" name="Picture 2">
            <a:extLst>
              <a:ext uri="{FF2B5EF4-FFF2-40B4-BE49-F238E27FC236}">
                <a16:creationId xmlns:a16="http://schemas.microsoft.com/office/drawing/2014/main" id="{5D5082A3-F8EE-490F-B4F3-6E0B3F8118A0}"/>
              </a:ext>
            </a:extLst>
          </p:cNvPr>
          <p:cNvPicPr>
            <a:picLocks noChangeAspect="1"/>
          </p:cNvPicPr>
          <p:nvPr/>
        </p:nvPicPr>
        <p:blipFill>
          <a:blip r:embed="rId3"/>
          <a:stretch>
            <a:fillRect/>
          </a:stretch>
        </p:blipFill>
        <p:spPr>
          <a:xfrm>
            <a:off x="2913612" y="-36354"/>
            <a:ext cx="6364776" cy="755970"/>
          </a:xfrm>
          <a:prstGeom prst="rect">
            <a:avLst/>
          </a:prstGeom>
        </p:spPr>
      </p:pic>
      <p:pic>
        <p:nvPicPr>
          <p:cNvPr id="6" name="Picture 5">
            <a:extLst>
              <a:ext uri="{FF2B5EF4-FFF2-40B4-BE49-F238E27FC236}">
                <a16:creationId xmlns:a16="http://schemas.microsoft.com/office/drawing/2014/main" id="{4DB17639-B831-43C6-8DA4-DC26009544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485" y="1570887"/>
            <a:ext cx="4919924" cy="4965156"/>
          </a:xfrm>
          <a:prstGeom prst="rect">
            <a:avLst/>
          </a:prstGeom>
        </p:spPr>
      </p:pic>
      <p:pic>
        <p:nvPicPr>
          <p:cNvPr id="7" name="Picture 6">
            <a:extLst>
              <a:ext uri="{FF2B5EF4-FFF2-40B4-BE49-F238E27FC236}">
                <a16:creationId xmlns:a16="http://schemas.microsoft.com/office/drawing/2014/main" id="{C2E73D20-69FA-40EC-98D5-CF4ED58D7346}"/>
              </a:ext>
            </a:extLst>
          </p:cNvPr>
          <p:cNvPicPr>
            <a:picLocks noChangeAspect="1"/>
          </p:cNvPicPr>
          <p:nvPr/>
        </p:nvPicPr>
        <p:blipFill>
          <a:blip r:embed="rId5"/>
          <a:stretch>
            <a:fillRect/>
          </a:stretch>
        </p:blipFill>
        <p:spPr>
          <a:xfrm>
            <a:off x="5373574" y="1664005"/>
            <a:ext cx="1689727" cy="499915"/>
          </a:xfrm>
          <a:prstGeom prst="rect">
            <a:avLst/>
          </a:prstGeom>
        </p:spPr>
      </p:pic>
      <p:pic>
        <p:nvPicPr>
          <p:cNvPr id="9" name="Picture 8">
            <a:extLst>
              <a:ext uri="{FF2B5EF4-FFF2-40B4-BE49-F238E27FC236}">
                <a16:creationId xmlns:a16="http://schemas.microsoft.com/office/drawing/2014/main" id="{1D3D8B5E-FDA7-4A84-95A0-C10C39953922}"/>
              </a:ext>
            </a:extLst>
          </p:cNvPr>
          <p:cNvPicPr>
            <a:picLocks noChangeAspect="1"/>
          </p:cNvPicPr>
          <p:nvPr/>
        </p:nvPicPr>
        <p:blipFill rotWithShape="1">
          <a:blip r:embed="rId6">
            <a:extLst>
              <a:ext uri="{28A0092B-C50C-407E-A947-70E740481C1C}">
                <a14:useLocalDpi xmlns:a14="http://schemas.microsoft.com/office/drawing/2010/main" val="0"/>
              </a:ext>
            </a:extLst>
          </a:blip>
          <a:srcRect t="5148" b="2702"/>
          <a:stretch/>
        </p:blipFill>
        <p:spPr>
          <a:xfrm>
            <a:off x="7801877" y="1664005"/>
            <a:ext cx="4295651" cy="4872038"/>
          </a:xfrm>
          <a:prstGeom prst="rect">
            <a:avLst/>
          </a:prstGeom>
        </p:spPr>
      </p:pic>
    </p:spTree>
    <p:extLst>
      <p:ext uri="{BB962C8B-B14F-4D97-AF65-F5344CB8AC3E}">
        <p14:creationId xmlns:p14="http://schemas.microsoft.com/office/powerpoint/2010/main" val="1584460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AFD2D8-7611-4C43-894F-C293B49C8503}"/>
              </a:ext>
            </a:extLst>
          </p:cNvPr>
          <p:cNvPicPr>
            <a:picLocks noChangeAspect="1"/>
          </p:cNvPicPr>
          <p:nvPr/>
        </p:nvPicPr>
        <p:blipFill>
          <a:blip r:embed="rId2"/>
          <a:stretch>
            <a:fillRect/>
          </a:stretch>
        </p:blipFill>
        <p:spPr>
          <a:xfrm>
            <a:off x="2913612" y="164940"/>
            <a:ext cx="6364776" cy="755970"/>
          </a:xfrm>
          <a:prstGeom prst="rect">
            <a:avLst/>
          </a:prstGeom>
        </p:spPr>
      </p:pic>
      <p:pic>
        <p:nvPicPr>
          <p:cNvPr id="3" name="Picture 2">
            <a:extLst>
              <a:ext uri="{FF2B5EF4-FFF2-40B4-BE49-F238E27FC236}">
                <a16:creationId xmlns:a16="http://schemas.microsoft.com/office/drawing/2014/main" id="{78B59F2B-E399-4BDF-A84C-13164C67FB77}"/>
              </a:ext>
            </a:extLst>
          </p:cNvPr>
          <p:cNvPicPr>
            <a:picLocks noChangeAspect="1"/>
          </p:cNvPicPr>
          <p:nvPr/>
        </p:nvPicPr>
        <p:blipFill rotWithShape="1">
          <a:blip r:embed="rId3"/>
          <a:srcRect l="2601" t="79521" r="2782"/>
          <a:stretch/>
        </p:blipFill>
        <p:spPr>
          <a:xfrm>
            <a:off x="1152525" y="823998"/>
            <a:ext cx="9886950" cy="1129904"/>
          </a:xfrm>
          <a:prstGeom prst="rect">
            <a:avLst/>
          </a:prstGeom>
        </p:spPr>
      </p:pic>
      <p:pic>
        <p:nvPicPr>
          <p:cNvPr id="5" name="Picture 4">
            <a:extLst>
              <a:ext uri="{FF2B5EF4-FFF2-40B4-BE49-F238E27FC236}">
                <a16:creationId xmlns:a16="http://schemas.microsoft.com/office/drawing/2014/main" id="{B7F84D9F-2DF2-4940-9699-97529612FCCB}"/>
              </a:ext>
            </a:extLst>
          </p:cNvPr>
          <p:cNvPicPr>
            <a:picLocks noChangeAspect="1"/>
          </p:cNvPicPr>
          <p:nvPr/>
        </p:nvPicPr>
        <p:blipFill rotWithShape="1">
          <a:blip r:embed="rId4">
            <a:extLst>
              <a:ext uri="{28A0092B-C50C-407E-A947-70E740481C1C}">
                <a14:useLocalDpi xmlns:a14="http://schemas.microsoft.com/office/drawing/2010/main" val="0"/>
              </a:ext>
            </a:extLst>
          </a:blip>
          <a:srcRect t="3255" r="2903"/>
          <a:stretch/>
        </p:blipFill>
        <p:spPr>
          <a:xfrm>
            <a:off x="1152525" y="2085975"/>
            <a:ext cx="4291278" cy="3925962"/>
          </a:xfrm>
          <a:prstGeom prst="rect">
            <a:avLst/>
          </a:prstGeom>
        </p:spPr>
      </p:pic>
      <p:pic>
        <p:nvPicPr>
          <p:cNvPr id="7" name="Picture 6">
            <a:extLst>
              <a:ext uri="{FF2B5EF4-FFF2-40B4-BE49-F238E27FC236}">
                <a16:creationId xmlns:a16="http://schemas.microsoft.com/office/drawing/2014/main" id="{485CE43F-282F-4FCE-B1CB-0BBF4222BC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8198" y="1953903"/>
            <a:ext cx="3781953" cy="4361172"/>
          </a:xfrm>
          <a:prstGeom prst="rect">
            <a:avLst/>
          </a:prstGeom>
        </p:spPr>
      </p:pic>
    </p:spTree>
    <p:extLst>
      <p:ext uri="{BB962C8B-B14F-4D97-AF65-F5344CB8AC3E}">
        <p14:creationId xmlns:p14="http://schemas.microsoft.com/office/powerpoint/2010/main" val="1952342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94C4F9B-CAFB-4E63-9283-F848B6AD7B50}"/>
              </a:ext>
            </a:extLst>
          </p:cNvPr>
          <p:cNvPicPr>
            <a:picLocks noChangeAspect="1"/>
          </p:cNvPicPr>
          <p:nvPr/>
        </p:nvPicPr>
        <p:blipFill rotWithShape="1">
          <a:blip r:embed="rId2">
            <a:extLst>
              <a:ext uri="{28A0092B-C50C-407E-A947-70E740481C1C}">
                <a14:useLocalDpi xmlns:a14="http://schemas.microsoft.com/office/drawing/2010/main" val="0"/>
              </a:ext>
            </a:extLst>
          </a:blip>
          <a:srcRect t="4468" r="8440" b="60455"/>
          <a:stretch/>
        </p:blipFill>
        <p:spPr>
          <a:xfrm>
            <a:off x="443235" y="967189"/>
            <a:ext cx="10572427" cy="1099362"/>
          </a:xfrm>
          <a:prstGeom prst="rect">
            <a:avLst/>
          </a:prstGeom>
        </p:spPr>
      </p:pic>
      <p:pic>
        <p:nvPicPr>
          <p:cNvPr id="15" name="Picture 14">
            <a:extLst>
              <a:ext uri="{FF2B5EF4-FFF2-40B4-BE49-F238E27FC236}">
                <a16:creationId xmlns:a16="http://schemas.microsoft.com/office/drawing/2014/main" id="{25CE2394-DA89-477C-92AC-BE6BF4D0A9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622" y="2567929"/>
            <a:ext cx="5081970" cy="2810267"/>
          </a:xfrm>
          <a:prstGeom prst="rect">
            <a:avLst/>
          </a:prstGeom>
        </p:spPr>
      </p:pic>
      <p:sp>
        <p:nvSpPr>
          <p:cNvPr id="17" name="TextBox 16">
            <a:extLst>
              <a:ext uri="{FF2B5EF4-FFF2-40B4-BE49-F238E27FC236}">
                <a16:creationId xmlns:a16="http://schemas.microsoft.com/office/drawing/2014/main" id="{0AA5A169-3153-4DB3-AA20-A4D6F5DFCD69}"/>
              </a:ext>
            </a:extLst>
          </p:cNvPr>
          <p:cNvSpPr txBox="1"/>
          <p:nvPr/>
        </p:nvSpPr>
        <p:spPr>
          <a:xfrm>
            <a:off x="6943619" y="2849677"/>
            <a:ext cx="3900593" cy="2246769"/>
          </a:xfrm>
          <a:prstGeom prst="rect">
            <a:avLst/>
          </a:prstGeom>
          <a:noFill/>
        </p:spPr>
        <p:txBody>
          <a:bodyPr wrap="square">
            <a:spAutoFit/>
          </a:bodyPr>
          <a:lstStyle/>
          <a:p>
            <a:r>
              <a:rPr lang="en-GB" sz="2800" b="1" dirty="0"/>
              <a:t>Prayer- Confiteor</a:t>
            </a:r>
          </a:p>
          <a:p>
            <a:r>
              <a:rPr lang="en-GB" sz="2800" b="1" dirty="0"/>
              <a:t>I confess to almighty God and to you, my brothers and sisters, that I have greatly sinned. </a:t>
            </a:r>
            <a:endParaRPr lang="en-IE" sz="2800" b="1" dirty="0"/>
          </a:p>
        </p:txBody>
      </p:sp>
      <p:sp>
        <p:nvSpPr>
          <p:cNvPr id="14" name="TextBox 13">
            <a:extLst>
              <a:ext uri="{FF2B5EF4-FFF2-40B4-BE49-F238E27FC236}">
                <a16:creationId xmlns:a16="http://schemas.microsoft.com/office/drawing/2014/main" id="{6F896F33-90E9-400F-A182-BFB61D801DF4}"/>
              </a:ext>
            </a:extLst>
          </p:cNvPr>
          <p:cNvSpPr txBox="1"/>
          <p:nvPr/>
        </p:nvSpPr>
        <p:spPr>
          <a:xfrm>
            <a:off x="3918640" y="179801"/>
            <a:ext cx="356790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3600" b="1" i="0" u="none" strike="noStrike" kern="1200" cap="none" spc="0" normalizeH="0" baseline="0" noProof="0" dirty="0">
                <a:ln>
                  <a:noFill/>
                </a:ln>
                <a:solidFill>
                  <a:prstClr val="black"/>
                </a:solidFill>
                <a:effectLst/>
                <a:uLnTx/>
                <a:uFillTx/>
                <a:latin typeface="Calibri" panose="020F0502020204030204"/>
                <a:ea typeface="+mn-ea"/>
                <a:cs typeface="+mn-cs"/>
              </a:rPr>
              <a:t>Lesson 1: Choices</a:t>
            </a:r>
          </a:p>
        </p:txBody>
      </p:sp>
    </p:spTree>
    <p:extLst>
      <p:ext uri="{BB962C8B-B14F-4D97-AF65-F5344CB8AC3E}">
        <p14:creationId xmlns:p14="http://schemas.microsoft.com/office/powerpoint/2010/main" val="335823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8898A08-3464-49E6-9E13-CD6C753B8859}"/>
              </a:ext>
            </a:extLst>
          </p:cNvPr>
          <p:cNvPicPr>
            <a:picLocks noChangeAspect="1"/>
          </p:cNvPicPr>
          <p:nvPr/>
        </p:nvPicPr>
        <p:blipFill rotWithShape="1">
          <a:blip r:embed="rId2">
            <a:extLst>
              <a:ext uri="{28A0092B-C50C-407E-A947-70E740481C1C}">
                <a14:useLocalDpi xmlns:a14="http://schemas.microsoft.com/office/drawing/2010/main" val="0"/>
              </a:ext>
            </a:extLst>
          </a:blip>
          <a:srcRect l="1539" t="38989" r="7788" b="29734"/>
          <a:stretch/>
        </p:blipFill>
        <p:spPr>
          <a:xfrm>
            <a:off x="545977" y="518399"/>
            <a:ext cx="10582920" cy="980290"/>
          </a:xfrm>
          <a:prstGeom prst="rect">
            <a:avLst/>
          </a:prstGeom>
        </p:spPr>
      </p:pic>
      <p:pic>
        <p:nvPicPr>
          <p:cNvPr id="15" name="Picture 14">
            <a:extLst>
              <a:ext uri="{FF2B5EF4-FFF2-40B4-BE49-F238E27FC236}">
                <a16:creationId xmlns:a16="http://schemas.microsoft.com/office/drawing/2014/main" id="{840A2CBF-DEA1-407D-993C-D7865263C44F}"/>
              </a:ext>
            </a:extLst>
          </p:cNvPr>
          <p:cNvPicPr>
            <a:picLocks noChangeAspect="1"/>
          </p:cNvPicPr>
          <p:nvPr/>
        </p:nvPicPr>
        <p:blipFill rotWithShape="1">
          <a:blip r:embed="rId3">
            <a:extLst>
              <a:ext uri="{28A0092B-C50C-407E-A947-70E740481C1C}">
                <a14:useLocalDpi xmlns:a14="http://schemas.microsoft.com/office/drawing/2010/main" val="0"/>
              </a:ext>
            </a:extLst>
          </a:blip>
          <a:srcRect t="7636" b="7149"/>
          <a:stretch/>
        </p:blipFill>
        <p:spPr>
          <a:xfrm>
            <a:off x="6364436" y="2804162"/>
            <a:ext cx="5683789" cy="2619778"/>
          </a:xfrm>
          <a:prstGeom prst="rect">
            <a:avLst/>
          </a:prstGeom>
        </p:spPr>
      </p:pic>
      <p:sp>
        <p:nvSpPr>
          <p:cNvPr id="21" name="TextBox 20">
            <a:extLst>
              <a:ext uri="{FF2B5EF4-FFF2-40B4-BE49-F238E27FC236}">
                <a16:creationId xmlns:a16="http://schemas.microsoft.com/office/drawing/2014/main" id="{CE9C8F79-475E-4B1E-ABC0-176FE4A6BCA5}"/>
              </a:ext>
            </a:extLst>
          </p:cNvPr>
          <p:cNvSpPr txBox="1"/>
          <p:nvPr/>
        </p:nvSpPr>
        <p:spPr>
          <a:xfrm>
            <a:off x="3832567" y="0"/>
            <a:ext cx="364331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3600" b="1" i="0" u="none" strike="noStrike" kern="1200" cap="none" spc="0" normalizeH="0" baseline="0" noProof="0" dirty="0">
                <a:ln>
                  <a:noFill/>
                </a:ln>
                <a:solidFill>
                  <a:prstClr val="black"/>
                </a:solidFill>
                <a:effectLst/>
                <a:uLnTx/>
                <a:uFillTx/>
                <a:latin typeface="Calibri" panose="020F0502020204030204"/>
                <a:ea typeface="+mn-ea"/>
                <a:cs typeface="+mn-cs"/>
              </a:rPr>
              <a:t>Lesson 1: Choices</a:t>
            </a:r>
          </a:p>
        </p:txBody>
      </p:sp>
      <p:pic>
        <p:nvPicPr>
          <p:cNvPr id="3" name="Picture 2" descr="Text&#10;&#10;Description automatically generated">
            <a:extLst>
              <a:ext uri="{FF2B5EF4-FFF2-40B4-BE49-F238E27FC236}">
                <a16:creationId xmlns:a16="http://schemas.microsoft.com/office/drawing/2014/main" id="{8055F921-AFBA-42BB-8018-A121349EBCE7}"/>
              </a:ext>
            </a:extLst>
          </p:cNvPr>
          <p:cNvPicPr>
            <a:picLocks noChangeAspect="1"/>
          </p:cNvPicPr>
          <p:nvPr/>
        </p:nvPicPr>
        <p:blipFill rotWithShape="1">
          <a:blip r:embed="rId4">
            <a:extLst>
              <a:ext uri="{28A0092B-C50C-407E-A947-70E740481C1C}">
                <a14:useLocalDpi xmlns:a14="http://schemas.microsoft.com/office/drawing/2010/main" val="0"/>
              </a:ext>
            </a:extLst>
          </a:blip>
          <a:srcRect b="5167"/>
          <a:stretch/>
        </p:blipFill>
        <p:spPr>
          <a:xfrm>
            <a:off x="258075" y="1498689"/>
            <a:ext cx="5992061" cy="5230725"/>
          </a:xfrm>
          <a:prstGeom prst="rect">
            <a:avLst/>
          </a:prstGeom>
        </p:spPr>
      </p:pic>
    </p:spTree>
    <p:extLst>
      <p:ext uri="{BB962C8B-B14F-4D97-AF65-F5344CB8AC3E}">
        <p14:creationId xmlns:p14="http://schemas.microsoft.com/office/powerpoint/2010/main" val="590602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E629D2-1B5F-4663-84D7-9935C5168851}"/>
              </a:ext>
            </a:extLst>
          </p:cNvPr>
          <p:cNvPicPr>
            <a:picLocks noChangeAspect="1"/>
          </p:cNvPicPr>
          <p:nvPr/>
        </p:nvPicPr>
        <p:blipFill>
          <a:blip r:embed="rId4"/>
          <a:stretch>
            <a:fillRect/>
          </a:stretch>
        </p:blipFill>
        <p:spPr>
          <a:xfrm>
            <a:off x="804213" y="442911"/>
            <a:ext cx="10583573" cy="981541"/>
          </a:xfrm>
          <a:prstGeom prst="rect">
            <a:avLst/>
          </a:prstGeom>
        </p:spPr>
      </p:pic>
      <p:pic>
        <p:nvPicPr>
          <p:cNvPr id="3" name="Picture 2">
            <a:extLst>
              <a:ext uri="{FF2B5EF4-FFF2-40B4-BE49-F238E27FC236}">
                <a16:creationId xmlns:a16="http://schemas.microsoft.com/office/drawing/2014/main" id="{1AF45100-5769-42C5-8A76-714F61014B67}"/>
              </a:ext>
            </a:extLst>
          </p:cNvPr>
          <p:cNvPicPr>
            <a:picLocks noChangeAspect="1"/>
          </p:cNvPicPr>
          <p:nvPr/>
        </p:nvPicPr>
        <p:blipFill>
          <a:blip r:embed="rId5"/>
          <a:stretch>
            <a:fillRect/>
          </a:stretch>
        </p:blipFill>
        <p:spPr>
          <a:xfrm>
            <a:off x="4043958" y="-14288"/>
            <a:ext cx="3846909" cy="685800"/>
          </a:xfrm>
          <a:prstGeom prst="rect">
            <a:avLst/>
          </a:prstGeom>
        </p:spPr>
      </p:pic>
      <p:pic>
        <p:nvPicPr>
          <p:cNvPr id="4" name="Picture 3">
            <a:extLst>
              <a:ext uri="{FF2B5EF4-FFF2-40B4-BE49-F238E27FC236}">
                <a16:creationId xmlns:a16="http://schemas.microsoft.com/office/drawing/2014/main" id="{ED03C0C2-E7D0-4877-9460-AD4573BD454A}"/>
              </a:ext>
            </a:extLst>
          </p:cNvPr>
          <p:cNvPicPr>
            <a:picLocks noChangeAspect="1"/>
          </p:cNvPicPr>
          <p:nvPr/>
        </p:nvPicPr>
        <p:blipFill>
          <a:blip r:embed="rId6"/>
          <a:stretch>
            <a:fillRect/>
          </a:stretch>
        </p:blipFill>
        <p:spPr>
          <a:xfrm>
            <a:off x="8339605" y="2764197"/>
            <a:ext cx="2389839" cy="493819"/>
          </a:xfrm>
          <a:prstGeom prst="rect">
            <a:avLst/>
          </a:prstGeom>
        </p:spPr>
      </p:pic>
      <p:pic>
        <p:nvPicPr>
          <p:cNvPr id="6" name="13 I am Sorry, God">
            <a:hlinkClick r:id="" action="ppaction://media"/>
            <a:extLst>
              <a:ext uri="{FF2B5EF4-FFF2-40B4-BE49-F238E27FC236}">
                <a16:creationId xmlns:a16="http://schemas.microsoft.com/office/drawing/2014/main" id="{D2E59201-9438-46EF-8DB0-363AEACF125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34525" y="4229100"/>
            <a:ext cx="609600" cy="962025"/>
          </a:xfrm>
          <a:prstGeom prst="rect">
            <a:avLst/>
          </a:prstGeom>
        </p:spPr>
      </p:pic>
      <p:pic>
        <p:nvPicPr>
          <p:cNvPr id="8" name="Picture 7" descr="Graphical user interface, text&#10;&#10;Description automatically generated">
            <a:extLst>
              <a:ext uri="{FF2B5EF4-FFF2-40B4-BE49-F238E27FC236}">
                <a16:creationId xmlns:a16="http://schemas.microsoft.com/office/drawing/2014/main" id="{A83165B5-8398-4C60-9C35-09AF011F9C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4611" y="1881651"/>
            <a:ext cx="5858693" cy="3990512"/>
          </a:xfrm>
          <a:prstGeom prst="rect">
            <a:avLst/>
          </a:prstGeom>
        </p:spPr>
      </p:pic>
    </p:spTree>
    <p:extLst>
      <p:ext uri="{BB962C8B-B14F-4D97-AF65-F5344CB8AC3E}">
        <p14:creationId xmlns:p14="http://schemas.microsoft.com/office/powerpoint/2010/main" val="271364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6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26C223-9D06-484C-8CC2-880F8F65E692}"/>
              </a:ext>
            </a:extLst>
          </p:cNvPr>
          <p:cNvPicPr>
            <a:picLocks noChangeAspect="1"/>
          </p:cNvPicPr>
          <p:nvPr/>
        </p:nvPicPr>
        <p:blipFill>
          <a:blip r:embed="rId2"/>
          <a:stretch>
            <a:fillRect/>
          </a:stretch>
        </p:blipFill>
        <p:spPr>
          <a:xfrm>
            <a:off x="804211" y="562900"/>
            <a:ext cx="10583573" cy="975445"/>
          </a:xfrm>
          <a:prstGeom prst="rect">
            <a:avLst/>
          </a:prstGeom>
        </p:spPr>
      </p:pic>
      <p:sp>
        <p:nvSpPr>
          <p:cNvPr id="4" name="TextBox 3">
            <a:extLst>
              <a:ext uri="{FF2B5EF4-FFF2-40B4-BE49-F238E27FC236}">
                <a16:creationId xmlns:a16="http://schemas.microsoft.com/office/drawing/2014/main" id="{4AD2B8C0-8046-484C-BE04-EEBE552D4265}"/>
              </a:ext>
            </a:extLst>
          </p:cNvPr>
          <p:cNvSpPr txBox="1"/>
          <p:nvPr/>
        </p:nvSpPr>
        <p:spPr>
          <a:xfrm>
            <a:off x="4340422" y="54914"/>
            <a:ext cx="351115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3600" b="1" i="0" u="none" strike="noStrike" kern="1200" cap="none" spc="0" normalizeH="0" baseline="0" noProof="0" dirty="0">
                <a:ln>
                  <a:noFill/>
                </a:ln>
                <a:solidFill>
                  <a:prstClr val="black"/>
                </a:solidFill>
                <a:effectLst/>
                <a:uLnTx/>
                <a:uFillTx/>
                <a:latin typeface="Calibri" panose="020F0502020204030204"/>
                <a:ea typeface="+mn-ea"/>
                <a:cs typeface="+mn-cs"/>
              </a:rPr>
              <a:t>Lesson 1: Choices</a:t>
            </a:r>
          </a:p>
        </p:txBody>
      </p:sp>
      <p:pic>
        <p:nvPicPr>
          <p:cNvPr id="8" name="Picture 7" descr="Graphical user interface, application, website&#10;&#10;Description automatically generated">
            <a:extLst>
              <a:ext uri="{FF2B5EF4-FFF2-40B4-BE49-F238E27FC236}">
                <a16:creationId xmlns:a16="http://schemas.microsoft.com/office/drawing/2014/main" id="{EBE1F513-67AE-445A-B819-CD71F81DEA27}"/>
              </a:ext>
            </a:extLst>
          </p:cNvPr>
          <p:cNvPicPr>
            <a:picLocks noChangeAspect="1"/>
          </p:cNvPicPr>
          <p:nvPr/>
        </p:nvPicPr>
        <p:blipFill rotWithShape="1">
          <a:blip r:embed="rId3">
            <a:extLst>
              <a:ext uri="{28A0092B-C50C-407E-A947-70E740481C1C}">
                <a14:useLocalDpi xmlns:a14="http://schemas.microsoft.com/office/drawing/2010/main" val="0"/>
              </a:ext>
            </a:extLst>
          </a:blip>
          <a:srcRect t="2673" r="2967"/>
          <a:stretch/>
        </p:blipFill>
        <p:spPr>
          <a:xfrm>
            <a:off x="1444346" y="1676593"/>
            <a:ext cx="3688226" cy="5033826"/>
          </a:xfrm>
          <a:prstGeom prst="rect">
            <a:avLst/>
          </a:prstGeom>
        </p:spPr>
      </p:pic>
      <p:pic>
        <p:nvPicPr>
          <p:cNvPr id="10" name="Picture 9" descr="Timeline&#10;&#10;Description automatically generated">
            <a:extLst>
              <a:ext uri="{FF2B5EF4-FFF2-40B4-BE49-F238E27FC236}">
                <a16:creationId xmlns:a16="http://schemas.microsoft.com/office/drawing/2014/main" id="{94BAAF4B-BA30-4E41-A41A-109C5B7E9E28}"/>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851575" y="1676593"/>
            <a:ext cx="3781953" cy="4895578"/>
          </a:xfrm>
          <a:prstGeom prst="rect">
            <a:avLst/>
          </a:prstGeom>
        </p:spPr>
      </p:pic>
      <p:pic>
        <p:nvPicPr>
          <p:cNvPr id="11" name="Picture 10">
            <a:extLst>
              <a:ext uri="{FF2B5EF4-FFF2-40B4-BE49-F238E27FC236}">
                <a16:creationId xmlns:a16="http://schemas.microsoft.com/office/drawing/2014/main" id="{49C16113-AB96-4F42-AEB1-5B7B3358A837}"/>
              </a:ext>
            </a:extLst>
          </p:cNvPr>
          <p:cNvPicPr>
            <a:picLocks noChangeAspect="1"/>
          </p:cNvPicPr>
          <p:nvPr/>
        </p:nvPicPr>
        <p:blipFill>
          <a:blip r:embed="rId5"/>
          <a:stretch>
            <a:fillRect/>
          </a:stretch>
        </p:blipFill>
        <p:spPr>
          <a:xfrm>
            <a:off x="5455861" y="1617706"/>
            <a:ext cx="1280271" cy="428625"/>
          </a:xfrm>
          <a:prstGeom prst="rect">
            <a:avLst/>
          </a:prstGeom>
        </p:spPr>
      </p:pic>
    </p:spTree>
    <p:extLst>
      <p:ext uri="{BB962C8B-B14F-4D97-AF65-F5344CB8AC3E}">
        <p14:creationId xmlns:p14="http://schemas.microsoft.com/office/powerpoint/2010/main" val="220081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D42633-27EF-414E-BF38-3109F242675B}"/>
              </a:ext>
            </a:extLst>
          </p:cNvPr>
          <p:cNvPicPr>
            <a:picLocks noChangeAspect="1"/>
          </p:cNvPicPr>
          <p:nvPr/>
        </p:nvPicPr>
        <p:blipFill rotWithShape="1">
          <a:blip r:embed="rId2">
            <a:extLst>
              <a:ext uri="{28A0092B-C50C-407E-A947-70E740481C1C}">
                <a14:useLocalDpi xmlns:a14="http://schemas.microsoft.com/office/drawing/2010/main" val="0"/>
              </a:ext>
            </a:extLst>
          </a:blip>
          <a:srcRect l="1425" t="69146" r="7402" b="7149"/>
          <a:stretch/>
        </p:blipFill>
        <p:spPr>
          <a:xfrm>
            <a:off x="1150191" y="912826"/>
            <a:ext cx="9891617" cy="742949"/>
          </a:xfrm>
          <a:prstGeom prst="rect">
            <a:avLst/>
          </a:prstGeom>
        </p:spPr>
      </p:pic>
      <p:pic>
        <p:nvPicPr>
          <p:cNvPr id="8" name="Picture 7">
            <a:extLst>
              <a:ext uri="{FF2B5EF4-FFF2-40B4-BE49-F238E27FC236}">
                <a16:creationId xmlns:a16="http://schemas.microsoft.com/office/drawing/2014/main" id="{16B09C97-6492-46AB-A167-C6C1B9A4E60A}"/>
              </a:ext>
            </a:extLst>
          </p:cNvPr>
          <p:cNvPicPr>
            <a:picLocks noChangeAspect="1"/>
          </p:cNvPicPr>
          <p:nvPr/>
        </p:nvPicPr>
        <p:blipFill rotWithShape="1">
          <a:blip r:embed="rId3">
            <a:extLst>
              <a:ext uri="{28A0092B-C50C-407E-A947-70E740481C1C}">
                <a14:useLocalDpi xmlns:a14="http://schemas.microsoft.com/office/drawing/2010/main" val="0"/>
              </a:ext>
            </a:extLst>
          </a:blip>
          <a:srcRect l="1038" t="6191" r="-1038" b="14046"/>
          <a:stretch/>
        </p:blipFill>
        <p:spPr>
          <a:xfrm>
            <a:off x="1150191" y="2129819"/>
            <a:ext cx="6804945" cy="2271713"/>
          </a:xfrm>
          <a:prstGeom prst="rect">
            <a:avLst/>
          </a:prstGeom>
        </p:spPr>
      </p:pic>
      <p:sp>
        <p:nvSpPr>
          <p:cNvPr id="10" name="TextBox 9">
            <a:extLst>
              <a:ext uri="{FF2B5EF4-FFF2-40B4-BE49-F238E27FC236}">
                <a16:creationId xmlns:a16="http://schemas.microsoft.com/office/drawing/2014/main" id="{AC998741-26EC-4440-A251-1A1883FC36A7}"/>
              </a:ext>
            </a:extLst>
          </p:cNvPr>
          <p:cNvSpPr txBox="1"/>
          <p:nvPr/>
        </p:nvSpPr>
        <p:spPr>
          <a:xfrm>
            <a:off x="8181306" y="2129819"/>
            <a:ext cx="3491581" cy="3416320"/>
          </a:xfrm>
          <a:prstGeom prst="rect">
            <a:avLst/>
          </a:prstGeom>
          <a:noFill/>
        </p:spPr>
        <p:txBody>
          <a:bodyPr wrap="square">
            <a:spAutoFit/>
          </a:bodyPr>
          <a:lstStyle/>
          <a:p>
            <a:r>
              <a:rPr lang="en-GB" sz="2400" b="1" dirty="0"/>
              <a:t>Prayer- Confiteor</a:t>
            </a:r>
          </a:p>
          <a:p>
            <a:r>
              <a:rPr lang="en-GB" sz="2400" b="1" dirty="0"/>
              <a:t>I confess to almighty God and to you, my brothers and sisters, that I have greatly sinned. In my thoughts and in my words in what I have done and in what I have failed to do.</a:t>
            </a:r>
            <a:endParaRPr lang="en-IE" sz="2400" b="1" dirty="0"/>
          </a:p>
        </p:txBody>
      </p:sp>
      <p:sp>
        <p:nvSpPr>
          <p:cNvPr id="7" name="TextBox 6">
            <a:extLst>
              <a:ext uri="{FF2B5EF4-FFF2-40B4-BE49-F238E27FC236}">
                <a16:creationId xmlns:a16="http://schemas.microsoft.com/office/drawing/2014/main" id="{96377475-58E5-4832-B1AF-D25BDABB2554}"/>
              </a:ext>
            </a:extLst>
          </p:cNvPr>
          <p:cNvSpPr txBox="1"/>
          <p:nvPr/>
        </p:nvSpPr>
        <p:spPr>
          <a:xfrm>
            <a:off x="4236861" y="115616"/>
            <a:ext cx="371827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3600" b="1" i="0" u="none" strike="noStrike" kern="1200" cap="none" spc="0" normalizeH="0" baseline="0" noProof="0" dirty="0">
                <a:ln>
                  <a:noFill/>
                </a:ln>
                <a:solidFill>
                  <a:prstClr val="black"/>
                </a:solidFill>
                <a:effectLst/>
                <a:uLnTx/>
                <a:uFillTx/>
                <a:latin typeface="Calibri" panose="020F0502020204030204"/>
                <a:ea typeface="+mn-ea"/>
                <a:cs typeface="+mn-cs"/>
              </a:rPr>
              <a:t>Lesson 1: Choices</a:t>
            </a:r>
          </a:p>
        </p:txBody>
      </p:sp>
    </p:spTree>
    <p:extLst>
      <p:ext uri="{BB962C8B-B14F-4D97-AF65-F5344CB8AC3E}">
        <p14:creationId xmlns:p14="http://schemas.microsoft.com/office/powerpoint/2010/main" val="13886239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549</TotalTime>
  <Words>844</Words>
  <Application>Microsoft Office PowerPoint</Application>
  <PresentationFormat>Widescreen</PresentationFormat>
  <Paragraphs>56</Paragraphs>
  <Slides>45</Slides>
  <Notes>0</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Calibri</vt:lpstr>
      <vt:lpstr>Calibri Light</vt:lpstr>
      <vt:lpstr>Constantia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Teehan</dc:creator>
  <cp:lastModifiedBy>Caroline Teehan</cp:lastModifiedBy>
  <cp:revision>32</cp:revision>
  <dcterms:created xsi:type="dcterms:W3CDTF">2021-02-15T14:23:56Z</dcterms:created>
  <dcterms:modified xsi:type="dcterms:W3CDTF">2021-03-03T16:55:13Z</dcterms:modified>
</cp:coreProperties>
</file>