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0" r:id="rId10"/>
    <p:sldId id="293" r:id="rId11"/>
    <p:sldId id="294" r:id="rId12"/>
    <p:sldId id="266" r:id="rId13"/>
    <p:sldId id="267" r:id="rId14"/>
    <p:sldId id="268" r:id="rId15"/>
    <p:sldId id="269" r:id="rId16"/>
    <p:sldId id="295" r:id="rId17"/>
    <p:sldId id="296" r:id="rId18"/>
    <p:sldId id="270" r:id="rId19"/>
    <p:sldId id="271" r:id="rId20"/>
    <p:sldId id="272" r:id="rId21"/>
    <p:sldId id="273" r:id="rId22"/>
    <p:sldId id="297" r:id="rId23"/>
    <p:sldId id="298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01" r:id="rId33"/>
    <p:sldId id="282" r:id="rId34"/>
    <p:sldId id="299" r:id="rId35"/>
    <p:sldId id="300" r:id="rId36"/>
    <p:sldId id="283" r:id="rId37"/>
    <p:sldId id="284" r:id="rId38"/>
    <p:sldId id="285" r:id="rId39"/>
    <p:sldId id="302" r:id="rId40"/>
    <p:sldId id="286" r:id="rId41"/>
    <p:sldId id="304" r:id="rId42"/>
    <p:sldId id="287" r:id="rId43"/>
    <p:sldId id="288" r:id="rId44"/>
    <p:sldId id="289" r:id="rId45"/>
    <p:sldId id="290" r:id="rId46"/>
    <p:sldId id="305" r:id="rId47"/>
    <p:sldId id="291" r:id="rId48"/>
    <p:sldId id="29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3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92CD-18D9-4803-AF69-E540E575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64E8-7456-424E-9354-AB25A4E7A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554FC-0AF6-4C75-8877-27336ACF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E0CE-9C2B-4396-8699-12BB584D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7A27-5430-4715-893C-7DCF877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35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4B9C-9A31-4718-9D6D-5D5A013D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B0246-3070-437E-AC14-1C96AACA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0250-DE1A-4C31-8833-16F7DC37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74357-D374-4EA2-8DA9-08129B42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926F-1729-49B4-A8FE-4D64F9E5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445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81818-D674-431E-84F7-6353A5FDF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FC7D-26FC-458A-BF19-AF965B2B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A7337-0337-4A6B-8B70-B6EBBE8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C3C-F20F-47A9-ACE5-6F70B8C3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8BF9-4CB7-4950-AA7A-A3282981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191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03D7-786C-4D94-A823-83C218DA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1E0F-BC4F-43BF-A7EE-29CB76FB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4017-742B-4893-A83D-BD428C92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AD94-82B1-4ADE-8763-3171ACE5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7374-B6EA-4DA6-A332-40C88730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40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BC37-3F17-4962-B386-7ED31541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BC21-391C-4C7B-B747-A231615F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21CD-E356-444F-8CC2-194C160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D482-22AF-4977-92F4-03ABC0F4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1BB9-44C4-4A12-942C-CDE9282B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3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8CB0-F65B-4259-9DD3-8CC2714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21C9-184A-4DBA-B1F3-2E9FB5343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9F08-3908-4C85-A0E9-FBA575AA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08D7-3B3A-49BE-A58E-F561E839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E784-8E71-4C32-B29D-DDE55C11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B5ECB-C1C2-4050-AF80-6DBAEC11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43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A2F8-0381-4FD6-B8B8-EBF7A31D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5963-DD06-4859-BDFC-444A69F2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9CAD1-02ED-4ACF-8ECA-1A7B50307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30AD3-3A42-4D2A-8903-CE51922AA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2A933-449B-4B4B-BB19-C30FBD8C1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EE2F6-BC81-46F0-B466-F83B96BB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9557D-9EC4-4ACA-B812-BF69DCD5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5B476-FD6D-4F77-B982-2A087B2A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472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3374-D5F6-4D24-A5A4-B6A5FEAE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524DA-F2E8-4FF3-BEAF-EDC6CF21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FA1DB-A00E-4E68-8C02-33D131E9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C0FC5-199E-4D98-BA04-2DED171F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99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07E4D-5EEE-40D2-92FF-7B3D2CE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CEC8B-7232-480E-9A8B-601C1D2E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C6E6-C9E1-4334-9A42-28E00AA2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6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93AD-72A1-40A8-BCB9-DE0D7948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5800-E7AE-4F66-A91A-C73E9979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F701E-23D3-4B91-840C-B47DEF0B0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2973-54C7-4E9A-8973-8700735A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823C5-3C11-458C-920A-CD5501B8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3215D-EEC6-4619-B259-FA2BFA80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55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FEEB-DDE3-4558-A641-A2AFA7C2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52B20-1671-4F0D-849F-84D100BD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55156-E29F-40FB-B5FA-D7A33A768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811C-4E7B-496D-AF31-C372A4F0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3F492-816D-47C1-98D4-A9C9AC88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4C60F-3364-43FC-B5CA-7568630C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338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89939-A251-4181-AD47-02D22F9F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1315-B4CF-41FC-B26D-7044A7B7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C140-B855-43F5-B68F-0F0228A27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2B48-7CAF-4566-9FBC-BAA4640EBD25}" type="datetimeFigureOut">
              <a:rPr lang="en-IE" smtClean="0"/>
              <a:t>15/03/2021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D092-3C1A-4188-8959-7E33B9FBC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0207-56EC-43FD-A31D-16EE6B68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B0B12-A623-4204-B85F-51ED58A3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02765"/>
            <a:ext cx="5029636" cy="1938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1926A-FAB7-429E-A736-D90D4BDD1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" y="314324"/>
            <a:ext cx="2827919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333FE-D3B9-4E65-8D36-B1CF329DE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91368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B60E4-7F43-4481-9DB9-61D5BE6301C0}"/>
              </a:ext>
            </a:extLst>
          </p:cNvPr>
          <p:cNvSpPr txBox="1"/>
          <p:nvPr/>
        </p:nvSpPr>
        <p:spPr>
          <a:xfrm>
            <a:off x="829681" y="5610464"/>
            <a:ext cx="5029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/>
              <a:t>Shacraimint an Athmhuintearais agus </a:t>
            </a:r>
          </a:p>
          <a:p>
            <a:r>
              <a:rPr lang="en-IE" sz="2400" b="1"/>
              <a:t>Shacraimint na Chéad Chomaoineach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51521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5" y="439928"/>
            <a:ext cx="9508583" cy="600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90" y="-36432"/>
            <a:ext cx="4712616" cy="776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5387-5DB9-4173-8622-DA03CE3E7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16" y="1385888"/>
            <a:ext cx="9301163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5" y="456448"/>
            <a:ext cx="9508583" cy="500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89" y="-90188"/>
            <a:ext cx="4712616" cy="776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5B208B-93D9-4F19-A163-02746F4892CB}"/>
              </a:ext>
            </a:extLst>
          </p:cNvPr>
          <p:cNvSpPr txBox="1"/>
          <p:nvPr/>
        </p:nvSpPr>
        <p:spPr>
          <a:xfrm>
            <a:off x="5033363" y="1024394"/>
            <a:ext cx="2125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/>
              <a:t>Leabhar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bPáistí</a:t>
            </a:r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A4FA9-B6DE-4464-8222-EEA5F4EC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4" y="957263"/>
            <a:ext cx="3658111" cy="5444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C0DC0-1962-4573-BDEE-19E5D454C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26" y="957263"/>
            <a:ext cx="3743847" cy="55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C1D1B-696A-43A1-B0A2-3255ACB6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43" y="165500"/>
            <a:ext cx="4718713" cy="1012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75F02-AFC3-4A24-B715-C9CFE7028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88193" y="1000125"/>
            <a:ext cx="10615612" cy="73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85F43-0482-4385-8AA4-840B558D6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" y="2161998"/>
            <a:ext cx="7255670" cy="3953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7F751-4F2E-45A9-B5A2-B54764145445}"/>
              </a:ext>
            </a:extLst>
          </p:cNvPr>
          <p:cNvSpPr txBox="1"/>
          <p:nvPr/>
        </p:nvSpPr>
        <p:spPr>
          <a:xfrm>
            <a:off x="7661672" y="2799696"/>
            <a:ext cx="43112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Paidir- An </a:t>
            </a:r>
            <a:r>
              <a:rPr lang="en-IE" sz="2400" b="1" dirty="0" err="1"/>
              <a:t>Fhaoistin</a:t>
            </a:r>
            <a:r>
              <a:rPr lang="en-IE" sz="2400" b="1" dirty="0"/>
              <a:t> </a:t>
            </a:r>
            <a:r>
              <a:rPr lang="en-IE" sz="2400" b="1" dirty="0" err="1"/>
              <a:t>Choiteann</a:t>
            </a:r>
            <a:endParaRPr lang="en-IE" sz="2400" b="1" dirty="0"/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</a:t>
            </a:r>
          </a:p>
          <a:p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</a:t>
            </a:r>
          </a:p>
          <a:p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.</a:t>
            </a:r>
            <a:r>
              <a:rPr lang="fr-FR" sz="2400" dirty="0"/>
              <a:t> Le </a:t>
            </a:r>
            <a:r>
              <a:rPr lang="fr-FR" sz="2400" dirty="0" err="1"/>
              <a:t>smaoineamh</a:t>
            </a:r>
            <a:r>
              <a:rPr lang="fr-FR" sz="2400" dirty="0"/>
              <a:t> </a:t>
            </a:r>
            <a:r>
              <a:rPr lang="fr-FR" sz="2400" dirty="0" err="1"/>
              <a:t>agus</a:t>
            </a:r>
            <a:r>
              <a:rPr lang="fr-FR" sz="2400" dirty="0"/>
              <a:t> le </a:t>
            </a:r>
            <a:r>
              <a:rPr lang="fr-FR" sz="2400" dirty="0" err="1"/>
              <a:t>briathar</a:t>
            </a:r>
            <a:r>
              <a:rPr lang="fr-FR" sz="2400" dirty="0"/>
              <a:t>, Le </a:t>
            </a:r>
            <a:r>
              <a:rPr lang="fr-FR" sz="2400" dirty="0" err="1"/>
              <a:t>gníomh</a:t>
            </a:r>
            <a:r>
              <a:rPr lang="fr-FR" sz="2400" dirty="0"/>
              <a:t> </a:t>
            </a:r>
            <a:r>
              <a:rPr lang="fr-FR" sz="2400" dirty="0" err="1"/>
              <a:t>agus</a:t>
            </a:r>
            <a:r>
              <a:rPr lang="fr-FR" sz="2400" dirty="0"/>
              <a:t> le </a:t>
            </a:r>
            <a:r>
              <a:rPr lang="fr-FR" sz="2400" dirty="0" err="1"/>
              <a:t>faillí</a:t>
            </a:r>
            <a:r>
              <a:rPr lang="fr-FR" sz="2400" dirty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3471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11C43-50A8-4686-82A1-BEE25D0365FC}"/>
              </a:ext>
            </a:extLst>
          </p:cNvPr>
          <p:cNvSpPr txBox="1"/>
          <p:nvPr/>
        </p:nvSpPr>
        <p:spPr>
          <a:xfrm>
            <a:off x="1800225" y="315396"/>
            <a:ext cx="859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/>
              <a:t>Ceacht 2: Rinne </a:t>
            </a:r>
            <a:r>
              <a:rPr lang="en-IE" sz="4000" dirty="0" err="1"/>
              <a:t>Zacháias</a:t>
            </a:r>
            <a:r>
              <a:rPr lang="en-IE" sz="4000" dirty="0"/>
              <a:t> </a:t>
            </a:r>
            <a:r>
              <a:rPr lang="en-IE" sz="4000" dirty="0" err="1"/>
              <a:t>drochroghanna</a:t>
            </a:r>
            <a:endParaRPr lang="en-I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E907-A9D4-432E-A5A4-7B2516A3B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023282"/>
            <a:ext cx="10944225" cy="54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7AB7B-9422-4CBE-9E94-919A7B57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6455"/>
            <a:ext cx="8974090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C8E86-6A8F-443F-8563-929FB34E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21000" y="1071562"/>
            <a:ext cx="10749999" cy="73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62937-1F4D-48BF-AE29-98BCC48F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61" y="1971676"/>
            <a:ext cx="5611676" cy="45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895697"/>
            <a:ext cx="9510584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DCDAF-69D9-4C60-B1D6-C698DCA9B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3904"/>
          <a:stretch/>
        </p:blipFill>
        <p:spPr>
          <a:xfrm>
            <a:off x="6595697" y="2249712"/>
            <a:ext cx="5258534" cy="3890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0F25D-5A2D-447D-8E29-F8BBD577A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1" y="2249712"/>
            <a:ext cx="5258534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895697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195F8-B7B1-404C-9684-DA809DE5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68686"/>
            <a:ext cx="9510584" cy="37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780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522240"/>
            <a:ext cx="9510584" cy="577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41435-A1ED-47F0-9DED-C68E8239EABC}"/>
              </a:ext>
            </a:extLst>
          </p:cNvPr>
          <p:cNvSpPr txBox="1"/>
          <p:nvPr/>
        </p:nvSpPr>
        <p:spPr>
          <a:xfrm>
            <a:off x="5042507" y="1100138"/>
            <a:ext cx="2106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EDC16-B22C-4AE4-A6EC-62A1E508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2" y="1100138"/>
            <a:ext cx="3724795" cy="528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8ED12-F659-47D4-B7A4-5E8680C33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03" y="1100138"/>
            <a:ext cx="371526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25495-F73E-491D-9678-F90FDE21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142875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986C80-5231-4601-9AE8-17288793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4" y="1020096"/>
            <a:ext cx="10620152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335D4-8A57-492E-8D1A-EE66ADAF2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20625"/>
          <a:stretch/>
        </p:blipFill>
        <p:spPr>
          <a:xfrm>
            <a:off x="276225" y="2150269"/>
            <a:ext cx="6129714" cy="2557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7C30FE-C672-4AD5-8EB0-EA80F0E166B6}"/>
              </a:ext>
            </a:extLst>
          </p:cNvPr>
          <p:cNvSpPr txBox="1"/>
          <p:nvPr/>
        </p:nvSpPr>
        <p:spPr>
          <a:xfrm>
            <a:off x="7247335" y="2093085"/>
            <a:ext cx="4668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</a:t>
            </a:r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. Le </a:t>
            </a:r>
            <a:r>
              <a:rPr lang="en-IE" sz="2400" dirty="0" err="1"/>
              <a:t>smaoineamh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briathar</a:t>
            </a:r>
            <a:r>
              <a:rPr lang="en-IE" sz="2400" dirty="0"/>
              <a:t>, Le </a:t>
            </a:r>
            <a:r>
              <a:rPr lang="en-IE" sz="2400" dirty="0" err="1"/>
              <a:t>gníomh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faillí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mhórchoir</a:t>
            </a:r>
            <a:r>
              <a:rPr lang="en-IE" sz="2400" dirty="0"/>
              <a:t> </a:t>
            </a:r>
            <a:r>
              <a:rPr lang="en-IE" sz="2400" dirty="0" err="1"/>
              <a:t>féin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18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6F22F-5189-4B27-99E5-A263439178FF}"/>
              </a:ext>
            </a:extLst>
          </p:cNvPr>
          <p:cNvSpPr txBox="1"/>
          <p:nvPr/>
        </p:nvSpPr>
        <p:spPr>
          <a:xfrm>
            <a:off x="2697361" y="229671"/>
            <a:ext cx="679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Ceacht 3: Is </a:t>
            </a:r>
            <a:r>
              <a:rPr lang="en-GB" sz="3200" dirty="0" err="1"/>
              <a:t>féidir</a:t>
            </a:r>
            <a:r>
              <a:rPr lang="en-GB" sz="3200" dirty="0"/>
              <a:t> </a:t>
            </a:r>
            <a:r>
              <a:rPr lang="en-GB" sz="3200" dirty="0" err="1"/>
              <a:t>linn</a:t>
            </a:r>
            <a:r>
              <a:rPr lang="en-GB" sz="3200" dirty="0"/>
              <a:t> </a:t>
            </a:r>
            <a:r>
              <a:rPr lang="en-GB" sz="3200" dirty="0" err="1"/>
              <a:t>maithiúnas</a:t>
            </a:r>
            <a:r>
              <a:rPr lang="en-GB" sz="3200" dirty="0"/>
              <a:t> a </a:t>
            </a:r>
            <a:r>
              <a:rPr lang="en-GB" sz="3200" dirty="0" err="1"/>
              <a:t>fháil</a:t>
            </a:r>
            <a:endParaRPr lang="en-I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95893-BDD3-4081-8761-3CD1BC97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009367"/>
            <a:ext cx="11058525" cy="52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6D9C6-DCFA-4232-9354-98BF0319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1492969"/>
            <a:ext cx="9421540" cy="3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4EE6B-E46A-4F92-B537-36D591B739B3}"/>
              </a:ext>
            </a:extLst>
          </p:cNvPr>
          <p:cNvSpPr txBox="1"/>
          <p:nvPr/>
        </p:nvSpPr>
        <p:spPr>
          <a:xfrm>
            <a:off x="2675930" y="204341"/>
            <a:ext cx="6840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2AED7-42EE-464D-A991-C978120F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2" y="920083"/>
            <a:ext cx="10754276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5FA65-73D7-434B-A74A-D4D479A6D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3110" b="13039"/>
          <a:stretch/>
        </p:blipFill>
        <p:spPr>
          <a:xfrm>
            <a:off x="328613" y="2036661"/>
            <a:ext cx="5314950" cy="339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FBC79-EAC8-4DE4-B899-085B69E85E9A}"/>
              </a:ext>
            </a:extLst>
          </p:cNvPr>
          <p:cNvSpPr txBox="1"/>
          <p:nvPr/>
        </p:nvSpPr>
        <p:spPr>
          <a:xfrm>
            <a:off x="6096001" y="2166075"/>
            <a:ext cx="56310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Paidir-An </a:t>
            </a:r>
            <a:r>
              <a:rPr lang="en-IE" sz="2400" b="1" dirty="0" err="1"/>
              <a:t>Fhaoistin</a:t>
            </a:r>
            <a:r>
              <a:rPr lang="en-IE" sz="2400" b="1" dirty="0"/>
              <a:t> </a:t>
            </a:r>
            <a:r>
              <a:rPr lang="en-IE" sz="2400" b="1" dirty="0" err="1"/>
              <a:t>Choiteann</a:t>
            </a:r>
            <a:endParaRPr lang="en-IE" sz="2400" b="1" dirty="0"/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, Le </a:t>
            </a:r>
            <a:r>
              <a:rPr lang="en-IE" sz="2400" dirty="0" err="1"/>
              <a:t>smaoineamh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briathar</a:t>
            </a:r>
            <a:r>
              <a:rPr lang="en-IE" sz="2400" dirty="0"/>
              <a:t>, Le </a:t>
            </a:r>
            <a:r>
              <a:rPr lang="en-IE" sz="2400" dirty="0" err="1"/>
              <a:t>gníomh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faillí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mhórchoir</a:t>
            </a:r>
            <a:r>
              <a:rPr lang="en-IE" sz="2400" dirty="0"/>
              <a:t> </a:t>
            </a:r>
            <a:r>
              <a:rPr lang="en-IE" sz="2400" dirty="0" err="1"/>
              <a:t>féin</a:t>
            </a:r>
            <a:r>
              <a:rPr lang="en-IE" sz="2400" dirty="0"/>
              <a:t>.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ábhar</a:t>
            </a:r>
            <a:r>
              <a:rPr lang="en-IE" sz="2400" dirty="0"/>
              <a:t> sin, </a:t>
            </a:r>
            <a:r>
              <a:rPr lang="en-IE" sz="2400" dirty="0" err="1"/>
              <a:t>Impím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Naomh</a:t>
            </a:r>
            <a:r>
              <a:rPr lang="en-IE" sz="2400" dirty="0"/>
              <a:t>-Mhuire </a:t>
            </a:r>
            <a:r>
              <a:rPr lang="en-IE" sz="2400" dirty="0" err="1"/>
              <a:t>Síor-Ógh</a:t>
            </a:r>
            <a:r>
              <a:rPr lang="en-IE" sz="2400" dirty="0"/>
              <a:t>,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hAingil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Naoimh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oraibhse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Guí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shon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ár</a:t>
            </a:r>
            <a:r>
              <a:rPr lang="en-IE" sz="2400" dirty="0"/>
              <a:t> </a:t>
            </a:r>
            <a:r>
              <a:rPr lang="en-IE" sz="2400" dirty="0" err="1"/>
              <a:t>dTiarna</a:t>
            </a:r>
            <a:r>
              <a:rPr lang="en-IE" sz="2400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8281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2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05519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27156-EB8C-4C11-AD65-A42719395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91394"/>
            <a:ext cx="5649113" cy="4100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94415-64AF-4F95-BA57-EE1E38246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8" y="1931717"/>
            <a:ext cx="526806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1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5" y="584775"/>
            <a:ext cx="9510584" cy="584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05114-C5DC-43FB-9ACE-AB632FDE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38" y="1319864"/>
            <a:ext cx="4820323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2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11867"/>
            <a:ext cx="9510584" cy="780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7FFF2C-69FE-4FA0-81CC-51512FA9B978}"/>
              </a:ext>
            </a:extLst>
          </p:cNvPr>
          <p:cNvSpPr txBox="1"/>
          <p:nvPr/>
        </p:nvSpPr>
        <p:spPr>
          <a:xfrm>
            <a:off x="5040509" y="1306510"/>
            <a:ext cx="2110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63ABD-0B38-4571-9CF8-A00B34DF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4" y="1506565"/>
            <a:ext cx="3696216" cy="5087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8A53C-FC27-4E87-A39B-B8FE1FDF5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16" y="1292223"/>
            <a:ext cx="380100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C0FB3-3245-4957-BFC1-8EC12D5FD438}"/>
              </a:ext>
            </a:extLst>
          </p:cNvPr>
          <p:cNvSpPr txBox="1"/>
          <p:nvPr/>
        </p:nvSpPr>
        <p:spPr>
          <a:xfrm>
            <a:off x="2697361" y="190053"/>
            <a:ext cx="679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19D76-6B39-4ED3-A443-D3B70637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774828"/>
            <a:ext cx="10620152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11A64-B616-4347-9B43-BFC2A27D9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1610947"/>
            <a:ext cx="6448369" cy="447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9397D-EB1C-498B-AF75-1DA6C52F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1" y="2336006"/>
            <a:ext cx="480127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5036E-67F2-450A-90C6-76941CB6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2" y="333304"/>
            <a:ext cx="8791756" cy="101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2065E-DAAA-4F57-A46B-8965C971D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b="4943"/>
          <a:stretch/>
        </p:blipFill>
        <p:spPr>
          <a:xfrm>
            <a:off x="242888" y="1600201"/>
            <a:ext cx="5457825" cy="46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7F72-6E40-492B-A648-3CCCAEEBE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600201"/>
            <a:ext cx="54578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05F86-8AAD-42C8-899C-14EDDEA7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747507"/>
            <a:ext cx="11058525" cy="43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43781A-D9EB-4C1B-A854-419FF843DB50}"/>
              </a:ext>
            </a:extLst>
          </p:cNvPr>
          <p:cNvSpPr txBox="1"/>
          <p:nvPr/>
        </p:nvSpPr>
        <p:spPr>
          <a:xfrm>
            <a:off x="354806" y="451218"/>
            <a:ext cx="114823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Tógtha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gCuraclam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Oideachas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Reiligiúnach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Réamhscoileanna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Bhunscoileanna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Caitliceacha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Éirinn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páistí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aoisghrúpa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ngleic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Creideamh</a:t>
            </a: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Tugtar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‘Mac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Slánaitheoir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Fuascailteoir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Roinn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Dhéardaoin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chéad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dheisceabail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thaispeáint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dóibh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freastal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9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DB20E-C28D-435A-AE49-94E9C163326C}"/>
              </a:ext>
            </a:extLst>
          </p:cNvPr>
          <p:cNvSpPr txBox="1"/>
          <p:nvPr/>
        </p:nvSpPr>
        <p:spPr>
          <a:xfrm>
            <a:off x="157163" y="374317"/>
            <a:ext cx="118872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22:7-20/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26:17-29.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Eoin 13:3-15.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Níochán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Fhoirmeálta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 Dei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Thiarna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Bhliain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Liotúirgeach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Dhéardaoin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taispeáint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caitheamh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breathnú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5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6FD4F-CF43-477F-9AAB-7660E3E31A37}"/>
              </a:ext>
            </a:extLst>
          </p:cNvPr>
          <p:cNvSpPr txBox="1"/>
          <p:nvPr/>
        </p:nvSpPr>
        <p:spPr>
          <a:xfrm>
            <a:off x="157163" y="151180"/>
            <a:ext cx="1184433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tAifreann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hEocairiste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fhleá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bhfaighimid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Corp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sin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cosúla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 é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chéad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Rinne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cheiliúradh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oíche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roinneann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pharóiste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díreach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Íobairt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Chuimhneacháin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déanaigí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cuirtear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aiséirigh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mhairbh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sábháilfí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domhan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mbeimis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aontaithe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Arán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Beatha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chugainn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méadaíonn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gcaidreamh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Struchtúr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Ullmhúchán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onórú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iarrtar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troscadh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dheoch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laghad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chloig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nglacfaimid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bhriseann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uisce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comhgais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leighis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troscadh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Glacaimid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hurraim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teanga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Móráltacht</a:t>
            </a:r>
            <a:r>
              <a:rPr lang="en-GB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Chríostaí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Saoirse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Freagracht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roghnaímid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freagairt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cosúla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6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FDA17-C030-4119-BCDB-2D5A26DB03BE}"/>
              </a:ext>
            </a:extLst>
          </p:cNvPr>
          <p:cNvSpPr txBox="1"/>
          <p:nvPr/>
        </p:nvSpPr>
        <p:spPr>
          <a:xfrm>
            <a:off x="273844" y="203938"/>
            <a:ext cx="11644312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Tógtha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gCuraclam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Oideachas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Reiligiúnach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Réamhscoileanna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Bhunscoileanna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Caitliceacha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Éirinn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páistí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aoisghrúpa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ngleic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Creideamh</a:t>
            </a: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grámhar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trócaireach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cuireadh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peacaigh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slánú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peacaigh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fáilte rompu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siúd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imeall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leigheas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19: 1-10)</a:t>
            </a:r>
          </a:p>
          <a:p>
            <a:endParaRPr lang="en-GB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7E135-0A9E-4786-A9DE-681378618FD1}"/>
              </a:ext>
            </a:extLst>
          </p:cNvPr>
          <p:cNvSpPr txBox="1"/>
          <p:nvPr/>
        </p:nvSpPr>
        <p:spPr>
          <a:xfrm>
            <a:off x="1918692" y="258247"/>
            <a:ext cx="8354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/>
              <a:t>Ceacht 1: ‘</a:t>
            </a:r>
            <a:r>
              <a:rPr lang="en-IE" sz="3600" dirty="0" err="1"/>
              <a:t>Déanaigí</a:t>
            </a:r>
            <a:r>
              <a:rPr lang="en-IE" sz="3600" dirty="0"/>
              <a:t> é </a:t>
            </a:r>
            <a:r>
              <a:rPr lang="en-IE" sz="3600" dirty="0" err="1"/>
              <a:t>seo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gcuimhne</a:t>
            </a:r>
            <a:r>
              <a:rPr lang="en-IE" sz="3600" dirty="0"/>
              <a:t> </a:t>
            </a:r>
            <a:r>
              <a:rPr lang="en-IE" sz="3600" dirty="0" err="1"/>
              <a:t>ormsa</a:t>
            </a:r>
            <a:r>
              <a:rPr lang="en-IE" sz="3600" dirty="0"/>
              <a:t>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AD05-6183-49A6-9D35-DADBF4FE2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3694" r="2699" b="3598"/>
          <a:stretch/>
        </p:blipFill>
        <p:spPr>
          <a:xfrm>
            <a:off x="495300" y="1033166"/>
            <a:ext cx="11201400" cy="5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AC3B9-AE9E-458C-AC92-DF1BF794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0" y="132736"/>
            <a:ext cx="871193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F2AC3-244C-44A1-A2F7-9D8B83C3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834358"/>
            <a:ext cx="10754276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A6B55-2456-4AA7-946D-5BF40BF87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7" y="2124687"/>
            <a:ext cx="7354326" cy="34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AC3B9-AE9E-458C-AC92-DF1BF794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0" y="132736"/>
            <a:ext cx="871193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F2AC3-244C-44A1-A2F7-9D8B83C3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977233"/>
            <a:ext cx="10754276" cy="73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625E1-6D3D-47F5-95A6-2D3394153663}"/>
              </a:ext>
            </a:extLst>
          </p:cNvPr>
          <p:cNvSpPr txBox="1"/>
          <p:nvPr/>
        </p:nvSpPr>
        <p:spPr>
          <a:xfrm>
            <a:off x="718861" y="2341337"/>
            <a:ext cx="4954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 </a:t>
            </a:r>
            <a:r>
              <a:rPr lang="en-IE" sz="2800" b="1" dirty="0" err="1"/>
              <a:t>Altú</a:t>
            </a:r>
            <a:r>
              <a:rPr lang="en-IE" sz="2800" b="1" dirty="0"/>
              <a:t> </a:t>
            </a:r>
            <a:r>
              <a:rPr lang="en-IE" sz="2800" b="1" dirty="0" err="1"/>
              <a:t>roimh</a:t>
            </a:r>
            <a:r>
              <a:rPr lang="en-IE" sz="2800" b="1" dirty="0"/>
              <a:t> </a:t>
            </a:r>
            <a:r>
              <a:rPr lang="en-IE" sz="2800" b="1" dirty="0" err="1"/>
              <a:t>Bhia</a:t>
            </a:r>
            <a:r>
              <a:rPr lang="en-IE" sz="2800" b="1" dirty="0"/>
              <a:t> </a:t>
            </a:r>
          </a:p>
          <a:p>
            <a:r>
              <a:rPr lang="en-IE" sz="2800" b="1" dirty="0" err="1"/>
              <a:t>Beannacht</a:t>
            </a:r>
            <a:r>
              <a:rPr lang="en-IE" sz="2800" b="1" dirty="0"/>
              <a:t> ó </a:t>
            </a:r>
            <a:r>
              <a:rPr lang="en-IE" sz="2800" b="1" dirty="0" err="1"/>
              <a:t>Dhia</a:t>
            </a:r>
            <a:r>
              <a:rPr lang="en-IE" sz="2800" b="1" dirty="0"/>
              <a:t> </a:t>
            </a:r>
            <a:r>
              <a:rPr lang="en-IE" sz="2800" b="1" dirty="0" err="1"/>
              <a:t>orainne</a:t>
            </a:r>
            <a:r>
              <a:rPr lang="en-IE" sz="2800" b="1" dirty="0"/>
              <a:t> </a:t>
            </a:r>
            <a:r>
              <a:rPr lang="en-IE" sz="2800" b="1" dirty="0" err="1"/>
              <a:t>atá</a:t>
            </a:r>
            <a:r>
              <a:rPr lang="en-IE" sz="2800" b="1" dirty="0"/>
              <a:t> ag </a:t>
            </a:r>
            <a:r>
              <a:rPr lang="en-IE" sz="2800" b="1" dirty="0" err="1"/>
              <a:t>suí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</a:t>
            </a:r>
            <a:r>
              <a:rPr lang="en-IE" sz="2800" b="1" dirty="0" err="1"/>
              <a:t>boird</a:t>
            </a:r>
            <a:r>
              <a:rPr lang="en-IE" sz="2800" b="1" dirty="0"/>
              <a:t> le </a:t>
            </a:r>
            <a:r>
              <a:rPr lang="en-IE" sz="2800" b="1" dirty="0" err="1"/>
              <a:t>chéile</a:t>
            </a:r>
            <a:r>
              <a:rPr lang="en-IE" sz="2800" b="1" dirty="0"/>
              <a:t>. </a:t>
            </a:r>
            <a:r>
              <a:rPr lang="en-IE" sz="2800" b="1" dirty="0" err="1"/>
              <a:t>Beannacht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an </a:t>
            </a:r>
            <a:r>
              <a:rPr lang="en-IE" sz="2800" b="1" dirty="0" err="1"/>
              <a:t>mbia</a:t>
            </a:r>
            <a:r>
              <a:rPr lang="en-IE" sz="2800" b="1" dirty="0"/>
              <a:t> a </a:t>
            </a:r>
            <a:r>
              <a:rPr lang="en-IE" sz="2800" b="1" dirty="0" err="1"/>
              <a:t>ithimid</a:t>
            </a:r>
            <a:r>
              <a:rPr lang="en-IE" sz="2800" b="1" dirty="0"/>
              <a:t> </a:t>
            </a:r>
            <a:r>
              <a:rPr lang="en-IE" sz="2800" b="1" dirty="0" err="1"/>
              <a:t>inniu</a:t>
            </a:r>
            <a:r>
              <a:rPr lang="en-IE" sz="2800" b="1" dirty="0"/>
              <a:t>. </a:t>
            </a:r>
            <a:r>
              <a:rPr lang="en-IE" sz="2800" b="1" dirty="0" err="1"/>
              <a:t>Beannacht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</a:t>
            </a:r>
            <a:r>
              <a:rPr lang="en-IE" sz="2800" b="1" dirty="0" err="1"/>
              <a:t>na</a:t>
            </a:r>
            <a:r>
              <a:rPr lang="en-IE" sz="2800" b="1" dirty="0"/>
              <a:t> </a:t>
            </a:r>
            <a:r>
              <a:rPr lang="en-IE" sz="2800" b="1" dirty="0" err="1"/>
              <a:t>lámha</a:t>
            </a:r>
            <a:r>
              <a:rPr lang="en-IE" sz="2800" b="1" dirty="0"/>
              <a:t> a </a:t>
            </a:r>
            <a:r>
              <a:rPr lang="en-IE" sz="2800" b="1" dirty="0" err="1"/>
              <a:t>d’ullmhaigh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 é. </a:t>
            </a:r>
            <a:r>
              <a:rPr lang="en-IE" sz="2800" b="1" dirty="0" err="1"/>
              <a:t>Beannacht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 </a:t>
            </a:r>
            <a:r>
              <a:rPr lang="en-IE" sz="2800" b="1" dirty="0" err="1"/>
              <a:t>dhílis</a:t>
            </a:r>
            <a:r>
              <a:rPr lang="en-IE" sz="2800" b="1" dirty="0"/>
              <a:t>, </a:t>
            </a:r>
            <a:r>
              <a:rPr lang="en-IE" sz="2800" b="1" dirty="0" err="1"/>
              <a:t>orainn</a:t>
            </a:r>
            <a:r>
              <a:rPr lang="en-IE" sz="2800" b="1" dirty="0"/>
              <a:t> </a:t>
            </a:r>
            <a:r>
              <a:rPr lang="en-IE" sz="2800" b="1" dirty="0" err="1"/>
              <a:t>féin</a:t>
            </a:r>
            <a:r>
              <a:rPr lang="en-IE" sz="2800" b="1" dirty="0"/>
              <a:t>. </a:t>
            </a:r>
            <a:r>
              <a:rPr lang="en-IE" sz="2800" b="1" dirty="0" err="1"/>
              <a:t>Áiméan</a:t>
            </a:r>
            <a:r>
              <a:rPr lang="en-IE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6C121-1C86-48CB-B192-FA04A3168F4D}"/>
              </a:ext>
            </a:extLst>
          </p:cNvPr>
          <p:cNvSpPr txBox="1"/>
          <p:nvPr/>
        </p:nvSpPr>
        <p:spPr>
          <a:xfrm>
            <a:off x="6518951" y="2341337"/>
            <a:ext cx="51682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 </a:t>
            </a:r>
            <a:r>
              <a:rPr lang="en-IE" sz="2800" b="1" dirty="0" err="1"/>
              <a:t>Altú</a:t>
            </a:r>
            <a:r>
              <a:rPr lang="en-IE" sz="2800" b="1" dirty="0"/>
              <a:t> tar </a:t>
            </a:r>
            <a:r>
              <a:rPr lang="en-IE" sz="2800" b="1" dirty="0" err="1"/>
              <a:t>éis</a:t>
            </a:r>
            <a:r>
              <a:rPr lang="en-IE" sz="2800" b="1" dirty="0"/>
              <a:t> Bia</a:t>
            </a:r>
          </a:p>
          <a:p>
            <a:r>
              <a:rPr lang="en-IE" sz="2800" b="1" dirty="0"/>
              <a:t>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bia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cairde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gach</a:t>
            </a:r>
            <a:r>
              <a:rPr lang="en-IE" sz="2800" b="1" dirty="0"/>
              <a:t> </a:t>
            </a:r>
            <a:r>
              <a:rPr lang="en-IE" sz="2800" b="1" dirty="0" err="1"/>
              <a:t>rud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. </a:t>
            </a:r>
            <a:r>
              <a:rPr lang="en-IE" sz="2800" b="1" dirty="0" err="1"/>
              <a:t>Áiméan</a:t>
            </a:r>
            <a:r>
              <a:rPr lang="en-I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542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218461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1091836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012A4-0CED-4CC5-A6BE-90A140886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192"/>
            <a:ext cx="7268589" cy="442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C360E-2C75-474B-AD48-954787255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46" y="1997915"/>
            <a:ext cx="394445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D8FA00-7004-45A3-80B1-AF19A00FA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546" y="2745567"/>
            <a:ext cx="1816765" cy="168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30E0C-3594-4342-9FC2-2CD173C1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311" y="3149470"/>
            <a:ext cx="1865538" cy="1377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3CE834-4B32-40D1-9D1C-0D7691D28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088" y="4527285"/>
            <a:ext cx="1749704" cy="49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BCE532-6600-486D-9834-D75B5882E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546" y="4928967"/>
            <a:ext cx="20362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0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705809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4842F-EC88-4927-ADE8-42F42EEAE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7" y="1952439"/>
            <a:ext cx="7354326" cy="34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-97432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6"/>
          <a:stretch/>
        </p:blipFill>
        <p:spPr>
          <a:xfrm>
            <a:off x="1340708" y="556827"/>
            <a:ext cx="9510584" cy="5136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6B66BD-0EF2-492C-A2D9-03301FEA6E1D}"/>
              </a:ext>
            </a:extLst>
          </p:cNvPr>
          <p:cNvSpPr txBox="1"/>
          <p:nvPr/>
        </p:nvSpPr>
        <p:spPr>
          <a:xfrm>
            <a:off x="5011936" y="1509169"/>
            <a:ext cx="2168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C1C45-36D5-4539-8F4F-8DA711BA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2" y="1437462"/>
            <a:ext cx="3696216" cy="505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25B6D-46A7-4E7D-B1AE-05D71A872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/>
          <a:stretch/>
        </p:blipFill>
        <p:spPr>
          <a:xfrm>
            <a:off x="7672126" y="1307171"/>
            <a:ext cx="3734321" cy="53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8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3857B-AC37-4416-87D3-F50E90FB6F19}"/>
              </a:ext>
            </a:extLst>
          </p:cNvPr>
          <p:cNvSpPr txBox="1"/>
          <p:nvPr/>
        </p:nvSpPr>
        <p:spPr>
          <a:xfrm>
            <a:off x="1925836" y="0"/>
            <a:ext cx="834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‘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Déanaigí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seo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gcuimhne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ormsa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215ED-B5B9-4B19-8B1A-CE620BBD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646331"/>
            <a:ext cx="10620152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7C240-50BD-4F33-8A6E-5F46AB9B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01" y="1377914"/>
            <a:ext cx="4839375" cy="5239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E6A23-2B2F-433C-AD46-DDF4D49FD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3066399"/>
            <a:ext cx="4706007" cy="18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33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24785-B248-4371-BEA2-98F979AE7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" y="1082193"/>
            <a:ext cx="10587038" cy="497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739DF-F3C5-481F-B2CD-0B8D8F3C8EAB}"/>
              </a:ext>
            </a:extLst>
          </p:cNvPr>
          <p:cNvSpPr txBox="1"/>
          <p:nvPr/>
        </p:nvSpPr>
        <p:spPr>
          <a:xfrm>
            <a:off x="1015667" y="343971"/>
            <a:ext cx="10160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Ceacht 2: Ag an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Aifreann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gabhaimid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buíochas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942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F1E5E-93AE-4080-8FBE-1E10D2B0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5" y="161312"/>
            <a:ext cx="1034580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F4DEB-355A-4084-82A9-52DD1DB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1020095"/>
            <a:ext cx="10754276" cy="73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8A7B9-E9DF-4195-876E-151E98D75F51}"/>
              </a:ext>
            </a:extLst>
          </p:cNvPr>
          <p:cNvSpPr txBox="1"/>
          <p:nvPr/>
        </p:nvSpPr>
        <p:spPr>
          <a:xfrm>
            <a:off x="346473" y="1983346"/>
            <a:ext cx="57495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 err="1"/>
              <a:t>Dán</a:t>
            </a:r>
            <a:r>
              <a:rPr lang="en-IE" sz="2400" b="1" dirty="0"/>
              <a:t> - </a:t>
            </a:r>
            <a:r>
              <a:rPr lang="en-IE" sz="2400" b="1" dirty="0" err="1"/>
              <a:t>Táim</a:t>
            </a:r>
            <a:r>
              <a:rPr lang="en-IE" sz="2400" b="1" dirty="0"/>
              <a:t> </a:t>
            </a:r>
            <a:r>
              <a:rPr lang="en-IE" sz="2400" b="1" dirty="0" err="1"/>
              <a:t>Buíoch</a:t>
            </a:r>
            <a:r>
              <a:rPr lang="en-IE" sz="2400" b="1" dirty="0"/>
              <a:t> </a:t>
            </a:r>
          </a:p>
          <a:p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chat, A </a:t>
            </a:r>
            <a:r>
              <a:rPr lang="en-IE" sz="2400" dirty="0" err="1"/>
              <a:t>choinníonn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francaigh</a:t>
            </a:r>
            <a:r>
              <a:rPr lang="en-IE" sz="2400" dirty="0"/>
              <a:t> </a:t>
            </a:r>
            <a:r>
              <a:rPr lang="en-IE" sz="2400" dirty="0" err="1"/>
              <a:t>amach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mháthair</a:t>
            </a:r>
            <a:r>
              <a:rPr lang="en-IE" sz="2400" dirty="0"/>
              <a:t>,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gcónaí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láthair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bhréagáin</a:t>
            </a:r>
            <a:r>
              <a:rPr lang="en-IE" sz="2400" dirty="0"/>
              <a:t>, Go </a:t>
            </a:r>
            <a:r>
              <a:rPr lang="en-IE" sz="2400" dirty="0" err="1"/>
              <a:t>háirithe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cinn</a:t>
            </a:r>
            <a:r>
              <a:rPr lang="en-IE" sz="2400" dirty="0"/>
              <a:t> le </a:t>
            </a:r>
            <a:r>
              <a:rPr lang="en-IE" sz="2400" dirty="0" err="1"/>
              <a:t>bonnáin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luascán</a:t>
            </a:r>
            <a:r>
              <a:rPr lang="en-IE" sz="2400" dirty="0"/>
              <a:t>, San </a:t>
            </a:r>
            <a:r>
              <a:rPr lang="en-IE" sz="2400" dirty="0" err="1"/>
              <a:t>earrach</a:t>
            </a:r>
            <a:r>
              <a:rPr lang="en-IE" sz="2400" dirty="0"/>
              <a:t> is </a:t>
            </a:r>
            <a:r>
              <a:rPr lang="en-IE" sz="2400" dirty="0" err="1"/>
              <a:t>mé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seachrán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barraí</a:t>
            </a:r>
            <a:r>
              <a:rPr lang="en-IE" sz="2400" dirty="0"/>
              <a:t> </a:t>
            </a:r>
            <a:r>
              <a:rPr lang="en-IE" sz="2400" dirty="0" err="1"/>
              <a:t>seacláide</a:t>
            </a:r>
            <a:r>
              <a:rPr lang="en-IE" sz="2400" dirty="0"/>
              <a:t>,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dirty="0" err="1"/>
              <a:t>milseáin</a:t>
            </a:r>
            <a:r>
              <a:rPr lang="en-IE" sz="2400" dirty="0"/>
              <a:t> a </a:t>
            </a:r>
            <a:r>
              <a:rPr lang="en-IE" sz="2400" dirty="0" err="1"/>
              <a:t>roinnt</a:t>
            </a:r>
            <a:r>
              <a:rPr lang="en-IE" sz="2400" dirty="0"/>
              <a:t> </a:t>
            </a:r>
            <a:r>
              <a:rPr lang="en-IE" sz="2400" dirty="0" err="1"/>
              <a:t>lem</a:t>
            </a:r>
            <a:r>
              <a:rPr lang="en-IE" sz="2400" dirty="0"/>
              <a:t>’ </a:t>
            </a:r>
            <a:r>
              <a:rPr lang="en-IE" sz="2400" dirty="0" err="1"/>
              <a:t>chairde</a:t>
            </a:r>
            <a:r>
              <a:rPr lang="en-IE" sz="2400" dirty="0"/>
              <a:t>. Sin a </a:t>
            </a:r>
            <a:r>
              <a:rPr lang="en-IE" sz="2400" dirty="0" err="1"/>
              <a:t>bhfuil</a:t>
            </a:r>
            <a:r>
              <a:rPr lang="en-IE" sz="2400" dirty="0"/>
              <a:t>, ach </a:t>
            </a:r>
            <a:r>
              <a:rPr lang="en-IE" sz="2400" dirty="0" err="1"/>
              <a:t>céard</a:t>
            </a:r>
            <a:r>
              <a:rPr lang="en-IE" sz="2400" dirty="0"/>
              <a:t> </a:t>
            </a:r>
            <a:r>
              <a:rPr lang="en-IE" sz="2400" dirty="0" err="1"/>
              <a:t>fútsa</a:t>
            </a:r>
            <a:r>
              <a:rPr lang="en-IE" sz="2400" dirty="0"/>
              <a:t>? Cad a </a:t>
            </a:r>
            <a:r>
              <a:rPr lang="en-IE" sz="2400" dirty="0" err="1"/>
              <a:t>chuirfeá</a:t>
            </a:r>
            <a:r>
              <a:rPr lang="en-IE" sz="2400" dirty="0"/>
              <a:t> leis an </a:t>
            </a:r>
            <a:r>
              <a:rPr lang="en-IE" sz="2400" dirty="0" err="1"/>
              <a:t>liosta</a:t>
            </a:r>
            <a:r>
              <a:rPr lang="en-IE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51303-77F2-4DE4-9086-F42831B99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74" y="1997633"/>
            <a:ext cx="3649092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5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F1E5E-93AE-4080-8FBE-1E10D2B0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5" y="161312"/>
            <a:ext cx="1034580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F4DEB-355A-4084-82A9-52DD1DB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1020095"/>
            <a:ext cx="10754276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F1132-D281-4524-B4DF-DBA1CFCA9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235" y="1983346"/>
            <a:ext cx="5749527" cy="44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DD31A-8810-45A9-93F9-A559B493C8D1}"/>
              </a:ext>
            </a:extLst>
          </p:cNvPr>
          <p:cNvSpPr txBox="1"/>
          <p:nvPr/>
        </p:nvSpPr>
        <p:spPr>
          <a:xfrm>
            <a:off x="300038" y="201960"/>
            <a:ext cx="116157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Scrioptúr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Poiblí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Eoin 15:14. ‘Is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sibhse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féidir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Mhuire,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idirghuí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Fhoirmeálta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Gníomh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Dóláis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maithiúnais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fháil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Fhaoistin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Choiteann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Kyrie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98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6E0E-B10C-410D-BAB1-8E22FC15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938559"/>
            <a:ext cx="9510584" cy="78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EF1FA-01E2-471C-9258-7EFF88E41ECF}"/>
              </a:ext>
            </a:extLst>
          </p:cNvPr>
          <p:cNvSpPr txBox="1"/>
          <p:nvPr/>
        </p:nvSpPr>
        <p:spPr>
          <a:xfrm>
            <a:off x="1173956" y="128499"/>
            <a:ext cx="9844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70380-9881-4594-8B7D-F4BD96B5BEE9}"/>
              </a:ext>
            </a:extLst>
          </p:cNvPr>
          <p:cNvSpPr txBox="1"/>
          <p:nvPr/>
        </p:nvSpPr>
        <p:spPr>
          <a:xfrm>
            <a:off x="6096000" y="2216399"/>
            <a:ext cx="51399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</a:t>
            </a:r>
          </a:p>
          <a:p>
            <a:r>
              <a:rPr lang="en-IE" sz="2400" b="1" dirty="0"/>
              <a:t>Paidir </a:t>
            </a:r>
            <a:r>
              <a:rPr lang="en-IE" sz="2400" b="1" dirty="0" err="1"/>
              <a:t>roimh</a:t>
            </a:r>
            <a:r>
              <a:rPr lang="en-IE" sz="2400" b="1" dirty="0"/>
              <a:t> </a:t>
            </a:r>
            <a:r>
              <a:rPr lang="en-IE" sz="2400" b="1" dirty="0" err="1"/>
              <a:t>Chomaoineach</a:t>
            </a:r>
            <a:endParaRPr lang="en-IE" sz="2400" b="1" dirty="0"/>
          </a:p>
          <a:p>
            <a:r>
              <a:rPr lang="en-IE" sz="2400" b="1" dirty="0"/>
              <a:t>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</a:t>
            </a:r>
            <a:r>
              <a:rPr lang="en-IE" sz="2400" b="1" dirty="0" err="1"/>
              <a:t>tabhair</a:t>
            </a:r>
            <a:r>
              <a:rPr lang="en-IE" sz="2400" b="1" dirty="0"/>
              <a:t> </a:t>
            </a:r>
            <a:r>
              <a:rPr lang="en-IE" sz="2400" b="1" dirty="0" err="1"/>
              <a:t>dom</a:t>
            </a:r>
            <a:r>
              <a:rPr lang="en-IE" sz="2400" b="1" dirty="0"/>
              <a:t> do </a:t>
            </a:r>
            <a:r>
              <a:rPr lang="en-IE" sz="2400" b="1" dirty="0" err="1"/>
              <a:t>ghrá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tabhair</a:t>
            </a:r>
            <a:r>
              <a:rPr lang="en-IE" sz="2400" b="1" dirty="0"/>
              <a:t> </a:t>
            </a:r>
            <a:r>
              <a:rPr lang="en-IE" sz="2400" b="1" dirty="0" err="1"/>
              <a:t>tú</a:t>
            </a:r>
            <a:r>
              <a:rPr lang="en-IE" sz="2400" b="1" dirty="0"/>
              <a:t> </a:t>
            </a:r>
            <a:r>
              <a:rPr lang="en-IE" sz="2400" b="1" dirty="0" err="1"/>
              <a:t>féin</a:t>
            </a:r>
            <a:r>
              <a:rPr lang="en-IE" sz="2400" b="1" dirty="0"/>
              <a:t> dom.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a </a:t>
            </a:r>
            <a:r>
              <a:rPr lang="en-IE" sz="2400" b="1" dirty="0" err="1"/>
              <a:t>chara</a:t>
            </a:r>
            <a:r>
              <a:rPr lang="en-IE" sz="2400" b="1" dirty="0"/>
              <a:t> </a:t>
            </a:r>
            <a:r>
              <a:rPr lang="en-IE" sz="2400" b="1" dirty="0" err="1"/>
              <a:t>na</a:t>
            </a:r>
            <a:r>
              <a:rPr lang="en-IE" sz="2400" b="1" dirty="0"/>
              <a:t> </a:t>
            </a:r>
            <a:r>
              <a:rPr lang="en-IE" sz="2400" b="1" dirty="0" err="1"/>
              <a:t>bpáistí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is </a:t>
            </a:r>
            <a:r>
              <a:rPr lang="en-IE" sz="2400" b="1" dirty="0" err="1"/>
              <a:t>tú</a:t>
            </a:r>
            <a:r>
              <a:rPr lang="en-IE" sz="2400" b="1" dirty="0"/>
              <a:t> </a:t>
            </a:r>
            <a:r>
              <a:rPr lang="en-IE" sz="2400" b="1" dirty="0" err="1"/>
              <a:t>mo</a:t>
            </a:r>
            <a:r>
              <a:rPr lang="en-IE" sz="2400" b="1" dirty="0"/>
              <a:t>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mo</a:t>
            </a:r>
            <a:r>
              <a:rPr lang="en-IE" sz="2400" b="1" dirty="0"/>
              <a:t> </a:t>
            </a:r>
            <a:r>
              <a:rPr lang="en-IE" sz="2400" b="1" dirty="0" err="1"/>
              <a:t>Dhia</a:t>
            </a:r>
            <a:r>
              <a:rPr lang="en-IE" sz="2400" b="1" dirty="0"/>
              <a:t>. </a:t>
            </a:r>
            <a:r>
              <a:rPr lang="en-IE" sz="2400" b="1" dirty="0" err="1"/>
              <a:t>Moladh</a:t>
            </a:r>
            <a:r>
              <a:rPr lang="en-IE" sz="2400" b="1" dirty="0"/>
              <a:t> </a:t>
            </a:r>
            <a:r>
              <a:rPr lang="en-IE" sz="2400" b="1" dirty="0" err="1"/>
              <a:t>leat</a:t>
            </a:r>
            <a:r>
              <a:rPr lang="en-IE" sz="2400" b="1" dirty="0"/>
              <a:t>,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 </a:t>
            </a:r>
            <a:r>
              <a:rPr lang="en-IE" sz="2400" b="1" dirty="0" err="1"/>
              <a:t>Críost</a:t>
            </a:r>
            <a:r>
              <a:rPr lang="en-IE" sz="2400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DCBB-AA81-48A6-80DF-21A19A8A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" y="2768591"/>
            <a:ext cx="4820323" cy="23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0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6E0E-B10C-410D-BAB1-8E22FC15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89092"/>
            <a:ext cx="9510584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EF1FA-01E2-471C-9258-7EFF88E41ECF}"/>
              </a:ext>
            </a:extLst>
          </p:cNvPr>
          <p:cNvSpPr txBox="1"/>
          <p:nvPr/>
        </p:nvSpPr>
        <p:spPr>
          <a:xfrm>
            <a:off x="1173954" y="52690"/>
            <a:ext cx="9844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A7053-C109-4E57-948E-D7A42975740B}"/>
              </a:ext>
            </a:extLst>
          </p:cNvPr>
          <p:cNvSpPr txBox="1"/>
          <p:nvPr/>
        </p:nvSpPr>
        <p:spPr>
          <a:xfrm>
            <a:off x="4919065" y="1195250"/>
            <a:ext cx="2353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A63E2-875F-4DC3-9CE8-CB0CEF42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7" y="1280975"/>
            <a:ext cx="3696216" cy="533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CE1EF-E122-4DAC-8E16-80596490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79" y="1385764"/>
            <a:ext cx="3696216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5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33EB7-8AED-4440-B73A-C5EEAC5ABC3F}"/>
              </a:ext>
            </a:extLst>
          </p:cNvPr>
          <p:cNvSpPr txBox="1"/>
          <p:nvPr/>
        </p:nvSpPr>
        <p:spPr>
          <a:xfrm>
            <a:off x="1161455" y="185649"/>
            <a:ext cx="986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5ECF8-080D-47A7-BD3F-360895CF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1048670"/>
            <a:ext cx="10620152" cy="731583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8077AC-B367-40BF-86E3-E0FB86540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4" y="2214345"/>
            <a:ext cx="6472126" cy="40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355A6-C4DF-458A-BC0F-BD379E795269}"/>
              </a:ext>
            </a:extLst>
          </p:cNvPr>
          <p:cNvSpPr txBox="1"/>
          <p:nvPr/>
        </p:nvSpPr>
        <p:spPr>
          <a:xfrm>
            <a:off x="7615239" y="2137212"/>
            <a:ext cx="44112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Paidir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roimh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tabhair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ghrá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agus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tabhair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féin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dom.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is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agus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Dhia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Moladh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leat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Críost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288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E49E0-A8D6-434C-8194-217FA4432C48}"/>
              </a:ext>
            </a:extLst>
          </p:cNvPr>
          <p:cNvSpPr txBox="1"/>
          <p:nvPr/>
        </p:nvSpPr>
        <p:spPr>
          <a:xfrm>
            <a:off x="151805" y="229672"/>
            <a:ext cx="1188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/>
              <a:t>Ceacht 3: Ag an </a:t>
            </a:r>
            <a:r>
              <a:rPr lang="en-IE" sz="3600" dirty="0" err="1"/>
              <a:t>Aifreann</a:t>
            </a:r>
            <a:r>
              <a:rPr lang="en-IE" sz="3600" dirty="0"/>
              <a:t>, </a:t>
            </a:r>
            <a:r>
              <a:rPr lang="en-IE" sz="3600" dirty="0" err="1"/>
              <a:t>glacaimid</a:t>
            </a:r>
            <a:r>
              <a:rPr lang="en-IE" sz="3600" dirty="0"/>
              <a:t> an </a:t>
            </a:r>
            <a:r>
              <a:rPr lang="en-IE" sz="3600" dirty="0" err="1"/>
              <a:t>Chomaoineach</a:t>
            </a:r>
            <a:r>
              <a:rPr lang="en-IE" sz="3600" dirty="0"/>
              <a:t> Naofa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57E928-ED59-4F0D-AEEA-33DF9D74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" y="1290355"/>
            <a:ext cx="11072812" cy="50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73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F901A-20DA-4909-9016-E9863FA31204}"/>
              </a:ext>
            </a:extLst>
          </p:cNvPr>
          <p:cNvSpPr txBox="1"/>
          <p:nvPr/>
        </p:nvSpPr>
        <p:spPr>
          <a:xfrm>
            <a:off x="389930" y="151537"/>
            <a:ext cx="1141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58DA-7235-45DA-88D2-1FCC568F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2" y="1020096"/>
            <a:ext cx="10754276" cy="731583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A561B88-6282-4A08-864F-0E1D3192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839636"/>
            <a:ext cx="7396690" cy="3998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56C66-DF44-443C-8769-AADB229548ED}"/>
              </a:ext>
            </a:extLst>
          </p:cNvPr>
          <p:cNvSpPr txBox="1"/>
          <p:nvPr/>
        </p:nvSpPr>
        <p:spPr>
          <a:xfrm>
            <a:off x="8201300" y="2130610"/>
            <a:ext cx="32718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 -Sanctus</a:t>
            </a:r>
          </a:p>
          <a:p>
            <a:r>
              <a:rPr lang="en-IE" sz="2400" dirty="0"/>
              <a:t>Is Naofa, Naofa, Naofa </a:t>
            </a:r>
            <a:r>
              <a:rPr lang="en-IE" sz="2400" dirty="0" err="1"/>
              <a:t>thú</a:t>
            </a:r>
            <a:r>
              <a:rPr lang="en-IE" sz="2400" dirty="0"/>
              <a:t>, a </a:t>
            </a:r>
            <a:r>
              <a:rPr lang="en-IE" sz="2400" dirty="0" err="1"/>
              <a:t>Thiarna</a:t>
            </a:r>
            <a:r>
              <a:rPr lang="en-IE" sz="2400" dirty="0"/>
              <a:t> </a:t>
            </a:r>
            <a:r>
              <a:rPr lang="en-IE" sz="2400" dirty="0" err="1"/>
              <a:t>Dia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Slua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talamh</a:t>
            </a:r>
            <a:r>
              <a:rPr lang="en-IE" sz="2400" dirty="0"/>
              <a:t> </a:t>
            </a:r>
            <a:r>
              <a:rPr lang="en-IE" sz="2400" dirty="0" err="1"/>
              <a:t>lán</a:t>
            </a:r>
            <a:r>
              <a:rPr lang="en-IE" sz="2400" dirty="0"/>
              <a:t> de do </a:t>
            </a:r>
            <a:r>
              <a:rPr lang="en-IE" sz="2400" dirty="0" err="1"/>
              <a:t>ghlóir</a:t>
            </a:r>
            <a:r>
              <a:rPr lang="en-IE" sz="2400" dirty="0"/>
              <a:t>. </a:t>
            </a:r>
            <a:r>
              <a:rPr lang="en-IE" sz="2400" dirty="0" err="1"/>
              <a:t>Hósanna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harda</a:t>
            </a:r>
            <a:r>
              <a:rPr lang="en-IE" sz="2400" dirty="0"/>
              <a:t>. Is </a:t>
            </a:r>
            <a:r>
              <a:rPr lang="en-IE" sz="2400" dirty="0" err="1"/>
              <a:t>beannaithe</a:t>
            </a:r>
            <a:r>
              <a:rPr lang="en-IE" sz="2400" dirty="0"/>
              <a:t> an </a:t>
            </a:r>
            <a:r>
              <a:rPr lang="en-IE" sz="2400" dirty="0" err="1"/>
              <a:t>té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ag </a:t>
            </a:r>
            <a:r>
              <a:rPr lang="en-IE" sz="2400" dirty="0" err="1"/>
              <a:t>teacht</a:t>
            </a:r>
            <a:r>
              <a:rPr lang="en-IE" sz="2400" dirty="0"/>
              <a:t> in </a:t>
            </a:r>
            <a:r>
              <a:rPr lang="en-IE" sz="2400" dirty="0" err="1"/>
              <a:t>ainm</a:t>
            </a:r>
            <a:r>
              <a:rPr lang="en-IE" sz="2400" dirty="0"/>
              <a:t> an Tiarna. </a:t>
            </a:r>
            <a:r>
              <a:rPr lang="en-IE" sz="2400" dirty="0" err="1"/>
              <a:t>Hósanna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harda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020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46FCC-6A98-4ADE-807F-D772A3351BB7}"/>
              </a:ext>
            </a:extLst>
          </p:cNvPr>
          <p:cNvSpPr txBox="1"/>
          <p:nvPr/>
        </p:nvSpPr>
        <p:spPr>
          <a:xfrm>
            <a:off x="173831" y="0"/>
            <a:ext cx="1184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A58-42C0-4C83-9F06-C14A58F3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619939"/>
            <a:ext cx="9510584" cy="78035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B633CE-DB93-4B42-A994-22F3E994F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" b="10580"/>
          <a:stretch/>
        </p:blipFill>
        <p:spPr>
          <a:xfrm>
            <a:off x="0" y="1871663"/>
            <a:ext cx="7286625" cy="413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A7E14-BE1E-4E46-A00D-34DC01C67F73}"/>
              </a:ext>
            </a:extLst>
          </p:cNvPr>
          <p:cNvSpPr txBox="1"/>
          <p:nvPr/>
        </p:nvSpPr>
        <p:spPr>
          <a:xfrm>
            <a:off x="7515226" y="2281705"/>
            <a:ext cx="44029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Paidir -Paidir tar éis Comaoineach</a:t>
            </a:r>
            <a:endParaRPr lang="en-IE" b="1" dirty="0"/>
          </a:p>
          <a:p>
            <a:r>
              <a:rPr lang="en-IE" dirty="0"/>
              <a:t>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</a:t>
            </a:r>
            <a:r>
              <a:rPr lang="en-IE" dirty="0" err="1"/>
              <a:t>gráim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adhraim</a:t>
            </a:r>
            <a:r>
              <a:rPr lang="en-IE" dirty="0"/>
              <a:t> </a:t>
            </a:r>
            <a:r>
              <a:rPr lang="en-IE" dirty="0" err="1"/>
              <a:t>thú</a:t>
            </a:r>
            <a:r>
              <a:rPr lang="en-IE" dirty="0"/>
              <a:t>. Is </a:t>
            </a:r>
            <a:r>
              <a:rPr lang="en-IE" dirty="0" err="1"/>
              <a:t>tú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chara</a:t>
            </a:r>
            <a:r>
              <a:rPr lang="en-IE" dirty="0"/>
              <a:t> </a:t>
            </a:r>
            <a:r>
              <a:rPr lang="en-IE" dirty="0" err="1"/>
              <a:t>dílis</a:t>
            </a:r>
            <a:r>
              <a:rPr lang="en-IE" dirty="0"/>
              <a:t>. Fáilte </a:t>
            </a:r>
            <a:r>
              <a:rPr lang="en-IE" dirty="0" err="1"/>
              <a:t>romhat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. 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 as </a:t>
            </a:r>
            <a:r>
              <a:rPr lang="en-IE" dirty="0" err="1"/>
              <a:t>teacht</a:t>
            </a:r>
            <a:r>
              <a:rPr lang="en-IE" dirty="0"/>
              <a:t> </a:t>
            </a:r>
            <a:r>
              <a:rPr lang="en-IE" dirty="0" err="1"/>
              <a:t>chugam</a:t>
            </a:r>
            <a:r>
              <a:rPr lang="en-IE" dirty="0"/>
              <a:t>. 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As </a:t>
            </a:r>
            <a:r>
              <a:rPr lang="en-IE" dirty="0" err="1"/>
              <a:t>ucht</a:t>
            </a:r>
            <a:r>
              <a:rPr lang="en-IE" dirty="0"/>
              <a:t> </a:t>
            </a:r>
            <a:r>
              <a:rPr lang="en-IE" dirty="0" err="1"/>
              <a:t>tú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dom. </a:t>
            </a:r>
            <a:r>
              <a:rPr lang="en-IE" dirty="0" err="1"/>
              <a:t>Cabhraigh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 do </a:t>
            </a:r>
            <a:r>
              <a:rPr lang="en-IE" dirty="0" err="1"/>
              <a:t>ghrá</a:t>
            </a:r>
            <a:r>
              <a:rPr lang="en-IE" dirty="0"/>
              <a:t> a </a:t>
            </a:r>
            <a:r>
              <a:rPr lang="en-IE" dirty="0" err="1"/>
              <a:t>léiriú</a:t>
            </a:r>
            <a:r>
              <a:rPr lang="en-IE" dirty="0"/>
              <a:t> </a:t>
            </a:r>
            <a:r>
              <a:rPr lang="en-IE" dirty="0" err="1"/>
              <a:t>Cibé</a:t>
            </a:r>
            <a:r>
              <a:rPr lang="en-IE" dirty="0"/>
              <a:t> </a:t>
            </a:r>
            <a:r>
              <a:rPr lang="en-IE" dirty="0" err="1"/>
              <a:t>áit</a:t>
            </a:r>
            <a:r>
              <a:rPr lang="en-IE" dirty="0"/>
              <a:t> a </a:t>
            </a:r>
            <a:r>
              <a:rPr lang="en-IE" dirty="0" err="1"/>
              <a:t>mbím</a:t>
            </a:r>
            <a:r>
              <a:rPr lang="en-IE" dirty="0"/>
              <a:t>. </a:t>
            </a:r>
            <a:r>
              <a:rPr lang="en-IE" dirty="0" err="1"/>
              <a:t>Bí</a:t>
            </a:r>
            <a:r>
              <a:rPr lang="en-IE" dirty="0"/>
              <a:t> </a:t>
            </a:r>
            <a:r>
              <a:rPr lang="en-IE" dirty="0" err="1"/>
              <a:t>taobh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Fan in </a:t>
            </a:r>
            <a:r>
              <a:rPr lang="en-IE" dirty="0" err="1"/>
              <a:t>aice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 go deo. </a:t>
            </a:r>
            <a:r>
              <a:rPr lang="en-IE" dirty="0" err="1"/>
              <a:t>Beannaigh</a:t>
            </a:r>
            <a:r>
              <a:rPr lang="en-IE" dirty="0"/>
              <a:t> </a:t>
            </a:r>
            <a:r>
              <a:rPr lang="en-IE" dirty="0" err="1"/>
              <a:t>sinn</a:t>
            </a:r>
            <a:r>
              <a:rPr lang="en-IE" dirty="0"/>
              <a:t>,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páistí</a:t>
            </a:r>
            <a:r>
              <a:rPr lang="en-IE" dirty="0"/>
              <a:t>,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do </a:t>
            </a:r>
            <a:r>
              <a:rPr lang="en-IE" dirty="0" err="1"/>
              <a:t>chúram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tabhair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neamh</a:t>
            </a:r>
            <a:r>
              <a:rPr lang="en-IE" dirty="0"/>
              <a:t> </a:t>
            </a:r>
            <a:r>
              <a:rPr lang="en-IE" dirty="0" err="1"/>
              <a:t>sinn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cónaithe</a:t>
            </a:r>
            <a:r>
              <a:rPr lang="en-IE" dirty="0"/>
              <a:t> </a:t>
            </a:r>
            <a:r>
              <a:rPr lang="en-IE" dirty="0" err="1"/>
              <a:t>leat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. </a:t>
            </a:r>
            <a:r>
              <a:rPr lang="en-IE" dirty="0" err="1"/>
              <a:t>Táim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grá</a:t>
            </a:r>
            <a:r>
              <a:rPr lang="en-IE" dirty="0"/>
              <a:t> </a:t>
            </a:r>
            <a:r>
              <a:rPr lang="en-IE" dirty="0" err="1"/>
              <a:t>agam</a:t>
            </a:r>
            <a:r>
              <a:rPr lang="en-IE" dirty="0"/>
              <a:t> go </a:t>
            </a:r>
            <a:r>
              <a:rPr lang="en-IE" dirty="0" err="1"/>
              <a:t>leor</a:t>
            </a:r>
            <a:r>
              <a:rPr lang="en-IE" dirty="0"/>
              <a:t>. </a:t>
            </a:r>
            <a:r>
              <a:rPr lang="en-IE" dirty="0" err="1"/>
              <a:t>Táim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le do </a:t>
            </a:r>
            <a:r>
              <a:rPr lang="en-IE" dirty="0" err="1"/>
              <a:t>ghrá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Sa </a:t>
            </a:r>
            <a:r>
              <a:rPr lang="en-IE" dirty="0" err="1"/>
              <a:t>bhaile</a:t>
            </a:r>
            <a:r>
              <a:rPr lang="en-IE" dirty="0"/>
              <a:t> is don </a:t>
            </a:r>
            <a:r>
              <a:rPr lang="en-IE" dirty="0" err="1"/>
              <a:t>saol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059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46FCC-6A98-4ADE-807F-D772A3351BB7}"/>
              </a:ext>
            </a:extLst>
          </p:cNvPr>
          <p:cNvSpPr txBox="1"/>
          <p:nvPr/>
        </p:nvSpPr>
        <p:spPr>
          <a:xfrm>
            <a:off x="173831" y="0"/>
            <a:ext cx="1184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A58-42C0-4C83-9F06-C14A58F3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619939"/>
            <a:ext cx="9510584" cy="780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4115F9-30CD-4A0C-AC19-F86F0EF4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1400295"/>
            <a:ext cx="2200847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61958-9C56-4EFB-A261-F33645401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5" y="1400295"/>
            <a:ext cx="3762900" cy="5229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4C853-32A5-4418-9C38-65728A659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63" y="1400295"/>
            <a:ext cx="371526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7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BE580-5C5D-4F29-949F-2E1C204C8053}"/>
              </a:ext>
            </a:extLst>
          </p:cNvPr>
          <p:cNvSpPr txBox="1"/>
          <p:nvPr/>
        </p:nvSpPr>
        <p:spPr>
          <a:xfrm>
            <a:off x="381000" y="108675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13C4-4E93-498C-A4CC-A9923A7B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934370"/>
            <a:ext cx="10620152" cy="73158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107BB1D-11C6-48FA-96DF-A62530EED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1665953"/>
            <a:ext cx="7544853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4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D8F3071C-495F-40CA-9178-C216EA4F0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2"/>
          <a:stretch/>
        </p:blipFill>
        <p:spPr>
          <a:xfrm>
            <a:off x="164306" y="128588"/>
            <a:ext cx="11863387" cy="80497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D7D872A-E0B3-4AFB-A303-AF3388951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933564"/>
            <a:ext cx="5564982" cy="546765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FBA6A37-D548-4120-AE1F-7D592C624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2"/>
          <a:stretch/>
        </p:blipFill>
        <p:spPr>
          <a:xfrm>
            <a:off x="6954172" y="1462201"/>
            <a:ext cx="3848637" cy="44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5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CE73C-2FEB-4A3E-B302-C883C43FD708}"/>
              </a:ext>
            </a:extLst>
          </p:cNvPr>
          <p:cNvSpPr txBox="1"/>
          <p:nvPr/>
        </p:nvSpPr>
        <p:spPr>
          <a:xfrm>
            <a:off x="166687" y="151179"/>
            <a:ext cx="1185862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Paidreacha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Breise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Scrúdú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coinsiasa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ceiliúradh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admhaímid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roghnaímid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aiféal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faoinár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glacadh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Tiarna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gníomh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ghníomh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taithríoch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haspalóid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tsagairt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Admhaíonn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ndearna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aiféal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ndéanfaidh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cúiteamh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dtabharfaidh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geallúint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dtiocfaidh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feabhas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iompar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tsagairt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aspalóid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Nílimid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maireachtáil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d’iarr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Nílimid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taispeáint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d’iarr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difríocht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haspalóide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maitear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1885E4-F69E-40CE-9046-21AC67FF5EC2}"/>
              </a:ext>
            </a:extLst>
          </p:cNvPr>
          <p:cNvSpPr txBox="1"/>
          <p:nvPr/>
        </p:nvSpPr>
        <p:spPr>
          <a:xfrm>
            <a:off x="173831" y="312866"/>
            <a:ext cx="118443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Móráltacht</a:t>
            </a:r>
            <a:r>
              <a:rPr lang="en-GB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Chríostaí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Saoirse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droch-roghanna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tionchar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Ghrástúil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mise an Tiarna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bíodh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bréige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Cuimhnigh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tsabóid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coinnigh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í.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fianaise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bréige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chomharsa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Gríosaíonn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sheachaint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gComhthéacs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áireamh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bhaineann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ghníomhartha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léiríonn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luachanna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Críostaíochta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cairdeas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tábhacht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teaghlaigh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chabhraíonn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tuiscint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fháil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chomharaíocht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(i.e.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fhorbairt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bhéim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tábhacht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bhaineann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dearcadh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amháin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0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86D31-06DE-4CDB-9839-6B2B6D9892CE}"/>
              </a:ext>
            </a:extLst>
          </p:cNvPr>
          <p:cNvSpPr txBox="1"/>
          <p:nvPr/>
        </p:nvSpPr>
        <p:spPr>
          <a:xfrm>
            <a:off x="3947517" y="343971"/>
            <a:ext cx="4296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/>
              <a:t>Ceacht 1: </a:t>
            </a:r>
            <a:r>
              <a:rPr lang="en-IE" sz="4000" dirty="0" err="1"/>
              <a:t>Roghanna</a:t>
            </a:r>
            <a:endParaRPr lang="en-I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F31E7-5D90-422E-AC3D-5F83A2FD4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2" y="1271588"/>
            <a:ext cx="9435053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B64B1-B92B-48EF-ABAB-06DF12DF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3"/>
          <a:stretch/>
        </p:blipFill>
        <p:spPr>
          <a:xfrm>
            <a:off x="609598" y="1192146"/>
            <a:ext cx="10972800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4163B-0F9B-48EA-A40C-5BC518216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28543"/>
            <a:ext cx="5901277" cy="422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ECE18-5BAF-4497-B787-0211FDF7577E}"/>
              </a:ext>
            </a:extLst>
          </p:cNvPr>
          <p:cNvSpPr txBox="1"/>
          <p:nvPr/>
        </p:nvSpPr>
        <p:spPr>
          <a:xfrm>
            <a:off x="7072311" y="2904560"/>
            <a:ext cx="4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Paidir-An </a:t>
            </a:r>
            <a:r>
              <a:rPr lang="en-IE" sz="2800" b="1" dirty="0" err="1"/>
              <a:t>Fhaoistin</a:t>
            </a:r>
            <a:r>
              <a:rPr lang="en-IE" sz="2800" b="1" dirty="0"/>
              <a:t> </a:t>
            </a:r>
            <a:r>
              <a:rPr lang="en-IE" sz="2800" b="1" dirty="0" err="1"/>
              <a:t>Choiteann</a:t>
            </a:r>
            <a:r>
              <a:rPr lang="en-IE" sz="2800" b="1" dirty="0"/>
              <a:t> </a:t>
            </a:r>
          </a:p>
          <a:p>
            <a:r>
              <a:rPr lang="en-IE" sz="2800" dirty="0" err="1"/>
              <a:t>Admhaím</a:t>
            </a:r>
            <a:r>
              <a:rPr lang="en-IE" sz="2800" dirty="0"/>
              <a:t> do </a:t>
            </a:r>
            <a:r>
              <a:rPr lang="en-IE" sz="2800" dirty="0" err="1"/>
              <a:t>Dhia</a:t>
            </a:r>
            <a:r>
              <a:rPr lang="en-IE" sz="2800" dirty="0"/>
              <a:t> </a:t>
            </a:r>
            <a:r>
              <a:rPr lang="en-IE" sz="2800" dirty="0" err="1"/>
              <a:t>uilechumhachtach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</a:t>
            </a:r>
            <a:r>
              <a:rPr lang="en-IE" sz="2800" dirty="0" err="1"/>
              <a:t>daoibhse</a:t>
            </a:r>
            <a:r>
              <a:rPr lang="en-IE" sz="2800" dirty="0"/>
              <a:t>, a </a:t>
            </a:r>
            <a:r>
              <a:rPr lang="en-IE" sz="2800" dirty="0" err="1"/>
              <a:t>bhráithre</a:t>
            </a:r>
            <a:r>
              <a:rPr lang="en-IE" sz="2800" dirty="0"/>
              <a:t>, </a:t>
            </a:r>
            <a:r>
              <a:rPr lang="en-IE" sz="2800" dirty="0" err="1"/>
              <a:t>gur</a:t>
            </a:r>
            <a:r>
              <a:rPr lang="en-IE" sz="2800" dirty="0"/>
              <a:t> </a:t>
            </a:r>
            <a:r>
              <a:rPr lang="en-IE" sz="2800" dirty="0" err="1"/>
              <a:t>pheachaigh</a:t>
            </a:r>
            <a:r>
              <a:rPr lang="en-IE" sz="2800" dirty="0"/>
              <a:t> </a:t>
            </a:r>
            <a:r>
              <a:rPr lang="en-IE" sz="2800" dirty="0" err="1"/>
              <a:t>mé</a:t>
            </a:r>
            <a:r>
              <a:rPr lang="en-IE" sz="2800" dirty="0"/>
              <a:t> go </a:t>
            </a:r>
            <a:r>
              <a:rPr lang="en-IE" sz="2800" dirty="0" err="1"/>
              <a:t>trom</a:t>
            </a:r>
            <a:r>
              <a:rPr lang="en-IE" sz="28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E2D58-536D-4CB9-8001-7B7B893A46C6}"/>
              </a:ext>
            </a:extLst>
          </p:cNvPr>
          <p:cNvSpPr txBox="1"/>
          <p:nvPr/>
        </p:nvSpPr>
        <p:spPr>
          <a:xfrm>
            <a:off x="3956120" y="255749"/>
            <a:ext cx="4279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</a:t>
            </a: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Roghanna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6" y="420628"/>
            <a:ext cx="9508583" cy="550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60" y="-216519"/>
            <a:ext cx="4712616" cy="1007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43217-3C30-4697-A34D-2CCF01E4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3" y="2252841"/>
            <a:ext cx="4924956" cy="3172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060F3-CF8B-459F-A98A-8CBAA6A4E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7" y="971550"/>
            <a:ext cx="5344271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1936</Words>
  <Application>Microsoft Office PowerPoint</Application>
  <PresentationFormat>Widescreen</PresentationFormat>
  <Paragraphs>158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Teehan</dc:creator>
  <cp:lastModifiedBy>Gary Carville</cp:lastModifiedBy>
  <cp:revision>23</cp:revision>
  <dcterms:created xsi:type="dcterms:W3CDTF">2021-02-16T13:03:42Z</dcterms:created>
  <dcterms:modified xsi:type="dcterms:W3CDTF">2021-03-15T19:21:44Z</dcterms:modified>
</cp:coreProperties>
</file>